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26"/>
  </p:notesMasterIdLst>
  <p:handoutMasterIdLst>
    <p:handoutMasterId r:id="rId27"/>
  </p:handoutMasterIdLst>
  <p:sldIdLst>
    <p:sldId id="3432" r:id="rId6"/>
    <p:sldId id="1879" r:id="rId7"/>
    <p:sldId id="3459" r:id="rId8"/>
    <p:sldId id="3452" r:id="rId9"/>
    <p:sldId id="3453" r:id="rId10"/>
    <p:sldId id="3458" r:id="rId11"/>
    <p:sldId id="3434" r:id="rId12"/>
    <p:sldId id="3433" r:id="rId13"/>
    <p:sldId id="3457" r:id="rId14"/>
    <p:sldId id="3414" r:id="rId15"/>
    <p:sldId id="3460" r:id="rId16"/>
    <p:sldId id="3454" r:id="rId17"/>
    <p:sldId id="266" r:id="rId18"/>
    <p:sldId id="3427" r:id="rId19"/>
    <p:sldId id="1871" r:id="rId20"/>
    <p:sldId id="3450" r:id="rId21"/>
    <p:sldId id="3455" r:id="rId22"/>
    <p:sldId id="3435" r:id="rId23"/>
    <p:sldId id="3446" r:id="rId24"/>
    <p:sldId id="1877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3432"/>
            <p14:sldId id="1879"/>
            <p14:sldId id="3459"/>
            <p14:sldId id="3452"/>
            <p14:sldId id="3453"/>
            <p14:sldId id="3458"/>
            <p14:sldId id="3434"/>
            <p14:sldId id="3433"/>
            <p14:sldId id="3457"/>
            <p14:sldId id="3414"/>
            <p14:sldId id="3460"/>
            <p14:sldId id="3454"/>
          </p14:sldIdLst>
        </p14:section>
        <p14:section name="Enterprise Bot Template" id="{FFC1C68D-AE86-4947-82A2-9AABA47B23E8}">
          <p14:sldIdLst>
            <p14:sldId id="266"/>
            <p14:sldId id="3427"/>
            <p14:sldId id="1871"/>
            <p14:sldId id="3450"/>
            <p14:sldId id="3455"/>
          </p14:sldIdLst>
        </p14:section>
        <p14:section name="Outro" id="{D31E5F0B-8FE8-4C63-88D8-3229520EC3D1}">
          <p14:sldIdLst>
            <p14:sldId id="3435"/>
            <p14:sldId id="3446"/>
            <p14:sldId id="18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E6E6E6"/>
    <a:srgbClr val="00BCF2"/>
    <a:srgbClr val="00BBF1"/>
    <a:srgbClr val="FFFFFF"/>
    <a:srgbClr val="0078D4"/>
    <a:srgbClr val="000000"/>
    <a:srgbClr val="1A1A1A"/>
    <a:srgbClr val="107C1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906CC-47E1-4A63-8790-B6F15C89C304}" v="1" dt="2018-12-06T10:36:57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7271" autoAdjust="0"/>
  </p:normalViewPr>
  <p:slideViewPr>
    <p:cSldViewPr snapToGrid="0">
      <p:cViewPr varScale="1">
        <p:scale>
          <a:sx n="131" d="100"/>
          <a:sy n="131" d="100"/>
        </p:scale>
        <p:origin x="55" y="62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Bisser" userId="2770de3d-0d31-4c80-b7d5-87dfc9c37be1" providerId="ADAL" clId="{7D7F23EA-4B54-439B-A474-2722557B86AE}"/>
    <pc:docChg chg="addSld modSld">
      <pc:chgData name="Stephan Bisser" userId="2770de3d-0d31-4c80-b7d5-87dfc9c37be1" providerId="ADAL" clId="{7D7F23EA-4B54-439B-A474-2722557B86AE}" dt="2018-12-04T18:26:21.612" v="2"/>
      <pc:docMkLst>
        <pc:docMk/>
      </pc:docMkLst>
      <pc:sldChg chg="modSp">
        <pc:chgData name="Stephan Bisser" userId="2770de3d-0d31-4c80-b7d5-87dfc9c37be1" providerId="ADAL" clId="{7D7F23EA-4B54-439B-A474-2722557B86AE}" dt="2018-12-04T18:26:21.612" v="2"/>
        <pc:sldMkLst>
          <pc:docMk/>
          <pc:sldMk cId="4116108056" sldId="1879"/>
        </pc:sldMkLst>
        <pc:spChg chg="mod">
          <ac:chgData name="Stephan Bisser" userId="2770de3d-0d31-4c80-b7d5-87dfc9c37be1" providerId="ADAL" clId="{7D7F23EA-4B54-439B-A474-2722557B86AE}" dt="2018-12-04T18:26:21.612" v="2"/>
          <ac:spMkLst>
            <pc:docMk/>
            <pc:sldMk cId="4116108056" sldId="1879"/>
            <ac:spMk id="5" creationId="{00000000-0000-0000-0000-000000000000}"/>
          </ac:spMkLst>
        </pc:spChg>
      </pc:sldChg>
      <pc:sldChg chg="addSp modSp add">
        <pc:chgData name="Stephan Bisser" userId="2770de3d-0d31-4c80-b7d5-87dfc9c37be1" providerId="ADAL" clId="{7D7F23EA-4B54-439B-A474-2722557B86AE}" dt="2018-12-04T18:23:17.334" v="1" actId="931"/>
        <pc:sldMkLst>
          <pc:docMk/>
          <pc:sldMk cId="3054874849" sldId="3460"/>
        </pc:sldMkLst>
        <pc:picChg chg="add mod">
          <ac:chgData name="Stephan Bisser" userId="2770de3d-0d31-4c80-b7d5-87dfc9c37be1" providerId="ADAL" clId="{7D7F23EA-4B54-439B-A474-2722557B86AE}" dt="2018-12-04T18:23:17.334" v="1" actId="931"/>
          <ac:picMkLst>
            <pc:docMk/>
            <pc:sldMk cId="3054874849" sldId="3460"/>
            <ac:picMk id="5" creationId="{30BBC560-FB01-450E-B955-6354F1181941}"/>
          </ac:picMkLst>
        </pc:picChg>
      </pc:sldChg>
    </pc:docChg>
  </pc:docChgLst>
  <pc:docChgLst>
    <pc:chgData name="Stephan Bisser" userId="6bf20ff3-45cc-4984-bdac-2b7c4f21b79f" providerId="ADAL" clId="{BED0545A-F2B7-44F5-827C-D9443EA7A5EF}"/>
    <pc:docChg chg="undo custSel addSld delSld modSld sldOrd delSection modSection">
      <pc:chgData name="Stephan Bisser" userId="6bf20ff3-45cc-4984-bdac-2b7c4f21b79f" providerId="ADAL" clId="{BED0545A-F2B7-44F5-827C-D9443EA7A5EF}" dt="2018-12-04T09:50:26.667" v="2146" actId="732"/>
      <pc:docMkLst>
        <pc:docMk/>
      </pc:docMkLst>
      <pc:sldChg chg="delSp modSp add">
        <pc:chgData name="Stephan Bisser" userId="6bf20ff3-45cc-4984-bdac-2b7c4f21b79f" providerId="ADAL" clId="{BED0545A-F2B7-44F5-827C-D9443EA7A5EF}" dt="2018-11-20T09:58:27.467" v="1063" actId="207"/>
        <pc:sldMkLst>
          <pc:docMk/>
          <pc:sldMk cId="470337212" sldId="266"/>
        </pc:sldMkLst>
        <pc:spChg chg="mod">
          <ac:chgData name="Stephan Bisser" userId="6bf20ff3-45cc-4984-bdac-2b7c4f21b79f" providerId="ADAL" clId="{BED0545A-F2B7-44F5-827C-D9443EA7A5EF}" dt="2018-11-20T09:58:27.467" v="1063" actId="207"/>
          <ac:spMkLst>
            <pc:docMk/>
            <pc:sldMk cId="470337212" sldId="266"/>
            <ac:spMk id="5" creationId="{01FD5320-A3C0-4954-8AD4-8F2CBFD9057D}"/>
          </ac:spMkLst>
        </pc:spChg>
        <pc:picChg chg="del">
          <ac:chgData name="Stephan Bisser" userId="6bf20ff3-45cc-4984-bdac-2b7c4f21b79f" providerId="ADAL" clId="{BED0545A-F2B7-44F5-827C-D9443EA7A5EF}" dt="2018-11-20T09:58:07.391" v="1058" actId="478"/>
          <ac:picMkLst>
            <pc:docMk/>
            <pc:sldMk cId="470337212" sldId="266"/>
            <ac:picMk id="19" creationId="{A23058C8-AB9C-0D49-9016-CD96906C10CA}"/>
          </ac:picMkLst>
        </pc:picChg>
        <pc:picChg chg="del">
          <ac:chgData name="Stephan Bisser" userId="6bf20ff3-45cc-4984-bdac-2b7c4f21b79f" providerId="ADAL" clId="{BED0545A-F2B7-44F5-827C-D9443EA7A5EF}" dt="2018-11-20T09:58:08.286" v="1059" actId="478"/>
          <ac:picMkLst>
            <pc:docMk/>
            <pc:sldMk cId="470337212" sldId="266"/>
            <ac:picMk id="23" creationId="{2E0A6B78-378C-5247-9F15-9CE314677C9F}"/>
          </ac:picMkLst>
        </pc:picChg>
      </pc:sldChg>
      <pc:sldChg chg="delSp add modTransition">
        <pc:chgData name="Stephan Bisser" userId="6bf20ff3-45cc-4984-bdac-2b7c4f21b79f" providerId="ADAL" clId="{BED0545A-F2B7-44F5-827C-D9443EA7A5EF}" dt="2018-12-04T09:38:14.591" v="2086"/>
        <pc:sldMkLst>
          <pc:docMk/>
          <pc:sldMk cId="3194772188" sldId="1871"/>
        </pc:sldMkLst>
        <pc:spChg chg="del">
          <ac:chgData name="Stephan Bisser" userId="6bf20ff3-45cc-4984-bdac-2b7c4f21b79f" providerId="ADAL" clId="{BED0545A-F2B7-44F5-827C-D9443EA7A5EF}" dt="2018-11-20T09:58:53.134" v="1066" actId="478"/>
          <ac:spMkLst>
            <pc:docMk/>
            <pc:sldMk cId="3194772188" sldId="1871"/>
            <ac:spMk id="16" creationId="{598B95AE-9BDB-42A1-8F93-CAC917CB9D69}"/>
          </ac:spMkLst>
        </pc:spChg>
        <pc:spChg chg="del">
          <ac:chgData name="Stephan Bisser" userId="6bf20ff3-45cc-4984-bdac-2b7c4f21b79f" providerId="ADAL" clId="{BED0545A-F2B7-44F5-827C-D9443EA7A5EF}" dt="2018-11-20T09:58:52.293" v="1065" actId="478"/>
          <ac:spMkLst>
            <pc:docMk/>
            <pc:sldMk cId="3194772188" sldId="1871"/>
            <ac:spMk id="18" creationId="{6C5FD318-7029-4ABA-9736-D84033C89B65}"/>
          </ac:spMkLst>
        </pc:spChg>
      </pc:sldChg>
      <pc:sldChg chg="ord">
        <pc:chgData name="Stephan Bisser" userId="6bf20ff3-45cc-4984-bdac-2b7c4f21b79f" providerId="ADAL" clId="{BED0545A-F2B7-44F5-827C-D9443EA7A5EF}" dt="2018-12-04T09:48:21.769" v="2126"/>
        <pc:sldMkLst>
          <pc:docMk/>
          <pc:sldMk cId="4146282207" sldId="1877"/>
        </pc:sldMkLst>
      </pc:sldChg>
      <pc:sldChg chg="modTransition">
        <pc:chgData name="Stephan Bisser" userId="6bf20ff3-45cc-4984-bdac-2b7c4f21b79f" providerId="ADAL" clId="{BED0545A-F2B7-44F5-827C-D9443EA7A5EF}" dt="2018-11-20T09:20:54.535" v="4"/>
        <pc:sldMkLst>
          <pc:docMk/>
          <pc:sldMk cId="4116108056" sldId="1879"/>
        </pc:sldMkLst>
      </pc:sldChg>
      <pc:sldChg chg="modSp add modTransition">
        <pc:chgData name="Stephan Bisser" userId="6bf20ff3-45cc-4984-bdac-2b7c4f21b79f" providerId="ADAL" clId="{BED0545A-F2B7-44F5-827C-D9443EA7A5EF}" dt="2018-12-04T09:46:53.313" v="2110"/>
        <pc:sldMkLst>
          <pc:docMk/>
          <pc:sldMk cId="3949877890" sldId="3414"/>
        </pc:sldMkLst>
        <pc:spChg chg="mod">
          <ac:chgData name="Stephan Bisser" userId="6bf20ff3-45cc-4984-bdac-2b7c4f21b79f" providerId="ADAL" clId="{BED0545A-F2B7-44F5-827C-D9443EA7A5EF}" dt="2018-11-20T09:28:50.909" v="23" actId="207"/>
          <ac:spMkLst>
            <pc:docMk/>
            <pc:sldMk cId="3949877890" sldId="3414"/>
            <ac:spMk id="3" creationId="{AA88AA29-D966-744C-B58D-93DCE6A4BF69}"/>
          </ac:spMkLst>
        </pc:spChg>
        <pc:spChg chg="mod">
          <ac:chgData name="Stephan Bisser" userId="6bf20ff3-45cc-4984-bdac-2b7c4f21b79f" providerId="ADAL" clId="{BED0545A-F2B7-44F5-827C-D9443EA7A5EF}" dt="2018-11-20T09:28:45.534" v="22" actId="207"/>
          <ac:spMkLst>
            <pc:docMk/>
            <pc:sldMk cId="3949877890" sldId="3414"/>
            <ac:spMk id="5" creationId="{A94490D9-EDCC-874E-A5CA-3240EBC57337}"/>
          </ac:spMkLst>
        </pc:spChg>
        <pc:spChg chg="mod">
          <ac:chgData name="Stephan Bisser" userId="6bf20ff3-45cc-4984-bdac-2b7c4f21b79f" providerId="ADAL" clId="{BED0545A-F2B7-44F5-827C-D9443EA7A5EF}" dt="2018-11-20T09:36:05.631" v="192" actId="207"/>
          <ac:spMkLst>
            <pc:docMk/>
            <pc:sldMk cId="3949877890" sldId="3414"/>
            <ac:spMk id="126" creationId="{D0151E84-0EC4-8F46-8AC3-A3E88463E7AE}"/>
          </ac:spMkLst>
        </pc:spChg>
        <pc:spChg chg="mod">
          <ac:chgData name="Stephan Bisser" userId="6bf20ff3-45cc-4984-bdac-2b7c4f21b79f" providerId="ADAL" clId="{BED0545A-F2B7-44F5-827C-D9443EA7A5EF}" dt="2018-11-20T09:36:05.631" v="192" actId="207"/>
          <ac:spMkLst>
            <pc:docMk/>
            <pc:sldMk cId="3949877890" sldId="3414"/>
            <ac:spMk id="127" creationId="{AD5C2AC2-CE32-9844-AF19-D07AF5BA53A8}"/>
          </ac:spMkLst>
        </pc:spChg>
        <pc:spChg chg="mod">
          <ac:chgData name="Stephan Bisser" userId="6bf20ff3-45cc-4984-bdac-2b7c4f21b79f" providerId="ADAL" clId="{BED0545A-F2B7-44F5-827C-D9443EA7A5EF}" dt="2018-11-20T09:36:05.631" v="192" actId="207"/>
          <ac:spMkLst>
            <pc:docMk/>
            <pc:sldMk cId="3949877890" sldId="3414"/>
            <ac:spMk id="128" creationId="{947D314B-9C3D-CB49-8031-8C614E47194A}"/>
          </ac:spMkLst>
        </pc:spChg>
        <pc:spChg chg="mod">
          <ac:chgData name="Stephan Bisser" userId="6bf20ff3-45cc-4984-bdac-2b7c4f21b79f" providerId="ADAL" clId="{BED0545A-F2B7-44F5-827C-D9443EA7A5EF}" dt="2018-11-20T09:36:05.631" v="192" actId="207"/>
          <ac:spMkLst>
            <pc:docMk/>
            <pc:sldMk cId="3949877890" sldId="3414"/>
            <ac:spMk id="129" creationId="{7998FED8-AF5A-6A42-A7D5-4C28027A1DDC}"/>
          </ac:spMkLst>
        </pc:spChg>
        <pc:spChg chg="mod">
          <ac:chgData name="Stephan Bisser" userId="6bf20ff3-45cc-4984-bdac-2b7c4f21b79f" providerId="ADAL" clId="{BED0545A-F2B7-44F5-827C-D9443EA7A5EF}" dt="2018-11-20T09:36:05.631" v="192" actId="207"/>
          <ac:spMkLst>
            <pc:docMk/>
            <pc:sldMk cId="3949877890" sldId="3414"/>
            <ac:spMk id="130" creationId="{D2B4E874-6CC4-3C4A-9EC2-A87A2E797CD5}"/>
          </ac:spMkLst>
        </pc:spChg>
        <pc:spChg chg="mod">
          <ac:chgData name="Stephan Bisser" userId="6bf20ff3-45cc-4984-bdac-2b7c4f21b79f" providerId="ADAL" clId="{BED0545A-F2B7-44F5-827C-D9443EA7A5EF}" dt="2018-11-20T09:36:05.631" v="192" actId="207"/>
          <ac:spMkLst>
            <pc:docMk/>
            <pc:sldMk cId="3949877890" sldId="3414"/>
            <ac:spMk id="131" creationId="{09FC5AA7-6DF7-5B47-A1D0-A19B7767F382}"/>
          </ac:spMkLst>
        </pc:spChg>
      </pc:sldChg>
      <pc:sldChg chg="modSp add modTransition">
        <pc:chgData name="Stephan Bisser" userId="6bf20ff3-45cc-4984-bdac-2b7c4f21b79f" providerId="ADAL" clId="{BED0545A-F2B7-44F5-827C-D9443EA7A5EF}" dt="2018-12-04T09:46:45.650" v="2108"/>
        <pc:sldMkLst>
          <pc:docMk/>
          <pc:sldMk cId="3707904147" sldId="3427"/>
        </pc:sldMkLst>
        <pc:spChg chg="mod">
          <ac:chgData name="Stephan Bisser" userId="6bf20ff3-45cc-4984-bdac-2b7c4f21b79f" providerId="ADAL" clId="{BED0545A-F2B7-44F5-827C-D9443EA7A5EF}" dt="2018-11-20T09:58:36.596" v="1064" actId="207"/>
          <ac:spMkLst>
            <pc:docMk/>
            <pc:sldMk cId="3707904147" sldId="3427"/>
            <ac:spMk id="3" creationId="{83EF9A96-FED8-4476-88C9-E9D35F46E890}"/>
          </ac:spMkLst>
        </pc:spChg>
      </pc:sldChg>
      <pc:sldChg chg="delSp add modTransition">
        <pc:chgData name="Stephan Bisser" userId="6bf20ff3-45cc-4984-bdac-2b7c4f21b79f" providerId="ADAL" clId="{BED0545A-F2B7-44F5-827C-D9443EA7A5EF}" dt="2018-11-20T09:21:03.077" v="6"/>
        <pc:sldMkLst>
          <pc:docMk/>
          <pc:sldMk cId="3841719413" sldId="3432"/>
        </pc:sldMkLst>
        <pc:spChg chg="del">
          <ac:chgData name="Stephan Bisser" userId="6bf20ff3-45cc-4984-bdac-2b7c4f21b79f" providerId="ADAL" clId="{BED0545A-F2B7-44F5-827C-D9443EA7A5EF}" dt="2018-11-20T09:21:03.077" v="6"/>
          <ac:spMkLst>
            <pc:docMk/>
            <pc:sldMk cId="3841719413" sldId="3432"/>
            <ac:spMk id="2" creationId="{CC090A64-7A4A-4E02-926C-403A4C5C83F6}"/>
          </ac:spMkLst>
        </pc:spChg>
      </pc:sldChg>
      <pc:sldChg chg="modSp add ord modTransition">
        <pc:chgData name="Stephan Bisser" userId="6bf20ff3-45cc-4984-bdac-2b7c4f21b79f" providerId="ADAL" clId="{BED0545A-F2B7-44F5-827C-D9443EA7A5EF}" dt="2018-12-04T09:46:57.490" v="2112"/>
        <pc:sldMkLst>
          <pc:docMk/>
          <pc:sldMk cId="1568434821" sldId="3433"/>
        </pc:sldMkLst>
        <pc:spChg chg="mod">
          <ac:chgData name="Stephan Bisser" userId="6bf20ff3-45cc-4984-bdac-2b7c4f21b79f" providerId="ADAL" clId="{BED0545A-F2B7-44F5-827C-D9443EA7A5EF}" dt="2018-11-20T09:21:29.267" v="10" actId="2085"/>
          <ac:spMkLst>
            <pc:docMk/>
            <pc:sldMk cId="1568434821" sldId="3433"/>
            <ac:spMk id="43" creationId="{517C7A29-3466-4789-AB3B-121D21260FA8}"/>
          </ac:spMkLst>
        </pc:spChg>
      </pc:sldChg>
      <pc:sldChg chg="addSp modSp add del modTransition modNotes modNotesTx">
        <pc:chgData name="Stephan Bisser" userId="6bf20ff3-45cc-4984-bdac-2b7c4f21b79f" providerId="ADAL" clId="{BED0545A-F2B7-44F5-827C-D9443EA7A5EF}" dt="2018-12-04T09:47:02.253" v="2113"/>
        <pc:sldMkLst>
          <pc:docMk/>
          <pc:sldMk cId="2837491150" sldId="3434"/>
        </pc:sldMkLst>
        <pc:spChg chg="mod">
          <ac:chgData name="Stephan Bisser" userId="6bf20ff3-45cc-4984-bdac-2b7c4f21b79f" providerId="ADAL" clId="{BED0545A-F2B7-44F5-827C-D9443EA7A5EF}" dt="2018-11-20T10:07:11.913" v="1156" actId="20577"/>
          <ac:spMkLst>
            <pc:docMk/>
            <pc:sldMk cId="2837491150" sldId="3434"/>
            <ac:spMk id="2" creationId="{F64C931C-8387-9648-A2F0-5F512C1FCEB0}"/>
          </ac:spMkLst>
        </pc:spChg>
        <pc:picChg chg="add mod">
          <ac:chgData name="Stephan Bisser" userId="6bf20ff3-45cc-4984-bdac-2b7c4f21b79f" providerId="ADAL" clId="{BED0545A-F2B7-44F5-827C-D9443EA7A5EF}" dt="2018-11-21T18:35:55.189" v="1630" actId="1076"/>
          <ac:picMkLst>
            <pc:docMk/>
            <pc:sldMk cId="2837491150" sldId="3434"/>
            <ac:picMk id="2050" creationId="{86C04406-F71F-4C11-AE41-76E40ED48BB4}"/>
          </ac:picMkLst>
        </pc:picChg>
      </pc:sldChg>
      <pc:sldChg chg="addSp delSp modSp add ord">
        <pc:chgData name="Stephan Bisser" userId="6bf20ff3-45cc-4984-bdac-2b7c4f21b79f" providerId="ADAL" clId="{BED0545A-F2B7-44F5-827C-D9443EA7A5EF}" dt="2018-12-04T09:48:21.769" v="2126"/>
        <pc:sldMkLst>
          <pc:docMk/>
          <pc:sldMk cId="997171188" sldId="3435"/>
        </pc:sldMkLst>
        <pc:spChg chg="mod">
          <ac:chgData name="Stephan Bisser" userId="6bf20ff3-45cc-4984-bdac-2b7c4f21b79f" providerId="ADAL" clId="{BED0545A-F2B7-44F5-827C-D9443EA7A5EF}" dt="2018-11-21T18:18:14.155" v="1406" actId="20577"/>
          <ac:spMkLst>
            <pc:docMk/>
            <pc:sldMk cId="997171188" sldId="3435"/>
            <ac:spMk id="3" creationId="{9CFB3AA3-F91F-4EED-A850-3C142AF57674}"/>
          </ac:spMkLst>
        </pc:spChg>
        <pc:picChg chg="del">
          <ac:chgData name="Stephan Bisser" userId="6bf20ff3-45cc-4984-bdac-2b7c4f21b79f" providerId="ADAL" clId="{BED0545A-F2B7-44F5-827C-D9443EA7A5EF}" dt="2018-11-20T09:27:46.359" v="16" actId="478"/>
          <ac:picMkLst>
            <pc:docMk/>
            <pc:sldMk cId="997171188" sldId="3435"/>
            <ac:picMk id="5" creationId="{E50C94EF-E1F9-46EA-ACDE-658EA4155A0B}"/>
          </ac:picMkLst>
        </pc:picChg>
        <pc:picChg chg="add mod">
          <ac:chgData name="Stephan Bisser" userId="6bf20ff3-45cc-4984-bdac-2b7c4f21b79f" providerId="ADAL" clId="{BED0545A-F2B7-44F5-827C-D9443EA7A5EF}" dt="2018-11-20T09:28:04.605" v="20" actId="108"/>
          <ac:picMkLst>
            <pc:docMk/>
            <pc:sldMk cId="997171188" sldId="3435"/>
            <ac:picMk id="6" creationId="{31E9F95F-94BA-4B1D-883D-D429B42E50A2}"/>
          </ac:picMkLst>
        </pc:picChg>
      </pc:sldChg>
      <pc:sldChg chg="addSp modSp add ord">
        <pc:chgData name="Stephan Bisser" userId="6bf20ff3-45cc-4984-bdac-2b7c4f21b79f" providerId="ADAL" clId="{BED0545A-F2B7-44F5-827C-D9443EA7A5EF}" dt="2018-12-04T09:48:21.769" v="2126"/>
        <pc:sldMkLst>
          <pc:docMk/>
          <pc:sldMk cId="2465199710" sldId="3446"/>
        </pc:sldMkLst>
        <pc:spChg chg="mod">
          <ac:chgData name="Stephan Bisser" userId="6bf20ff3-45cc-4984-bdac-2b7c4f21b79f" providerId="ADAL" clId="{BED0545A-F2B7-44F5-827C-D9443EA7A5EF}" dt="2018-11-20T09:34:33.073" v="149" actId="20577"/>
          <ac:spMkLst>
            <pc:docMk/>
            <pc:sldMk cId="2465199710" sldId="3446"/>
            <ac:spMk id="3" creationId="{9EC3FEC8-B0BC-4DA6-9CAC-C926818BFD85}"/>
          </ac:spMkLst>
        </pc:spChg>
        <pc:grpChg chg="add mod">
          <ac:chgData name="Stephan Bisser" userId="6bf20ff3-45cc-4984-bdac-2b7c4f21b79f" providerId="ADAL" clId="{BED0545A-F2B7-44F5-827C-D9443EA7A5EF}" dt="2018-11-20T09:34:47.579" v="185" actId="1037"/>
          <ac:grpSpMkLst>
            <pc:docMk/>
            <pc:sldMk cId="2465199710" sldId="3446"/>
            <ac:grpSpMk id="4" creationId="{318D8EF3-5521-47EE-BD64-999BBD61AA55}"/>
          </ac:grpSpMkLst>
        </pc:grpChg>
      </pc:sldChg>
      <pc:sldChg chg="addSp delSp modSp add modTransition modAnim">
        <pc:chgData name="Stephan Bisser" userId="6bf20ff3-45cc-4984-bdac-2b7c4f21b79f" providerId="ADAL" clId="{BED0545A-F2B7-44F5-827C-D9443EA7A5EF}" dt="2018-11-20T10:01:56.953" v="1129" actId="478"/>
        <pc:sldMkLst>
          <pc:docMk/>
          <pc:sldMk cId="1791566164" sldId="3450"/>
        </pc:sldMkLst>
        <pc:spChg chg="del">
          <ac:chgData name="Stephan Bisser" userId="6bf20ff3-45cc-4984-bdac-2b7c4f21b79f" providerId="ADAL" clId="{BED0545A-F2B7-44F5-827C-D9443EA7A5EF}" dt="2018-11-20T09:59:50.692" v="1068"/>
          <ac:spMkLst>
            <pc:docMk/>
            <pc:sldMk cId="1791566164" sldId="3450"/>
            <ac:spMk id="2" creationId="{C24B29DB-9478-472C-9AAC-B6DDE8E2EF41}"/>
          </ac:spMkLst>
        </pc:spChg>
        <pc:spChg chg="del">
          <ac:chgData name="Stephan Bisser" userId="6bf20ff3-45cc-4984-bdac-2b7c4f21b79f" providerId="ADAL" clId="{BED0545A-F2B7-44F5-827C-D9443EA7A5EF}" dt="2018-11-20T09:59:50.692" v="1068"/>
          <ac:spMkLst>
            <pc:docMk/>
            <pc:sldMk cId="1791566164" sldId="3450"/>
            <ac:spMk id="3" creationId="{3A20AB15-210E-445A-8074-DAF8996CBBC2}"/>
          </ac:spMkLst>
        </pc:spChg>
        <pc:spChg chg="add del mod">
          <ac:chgData name="Stephan Bisser" userId="6bf20ff3-45cc-4984-bdac-2b7c4f21b79f" providerId="ADAL" clId="{BED0545A-F2B7-44F5-827C-D9443EA7A5EF}" dt="2018-11-20T10:00:03.164" v="1097" actId="478"/>
          <ac:spMkLst>
            <pc:docMk/>
            <pc:sldMk cId="1791566164" sldId="3450"/>
            <ac:spMk id="4" creationId="{98560A6B-7A86-47FA-9F9C-74EDD78639A9}"/>
          </ac:spMkLst>
        </pc:spChg>
        <pc:spChg chg="mod">
          <ac:chgData name="Stephan Bisser" userId="6bf20ff3-45cc-4984-bdac-2b7c4f21b79f" providerId="ADAL" clId="{BED0545A-F2B7-44F5-827C-D9443EA7A5EF}" dt="2018-11-20T10:00:53.252" v="1110" actId="207"/>
          <ac:spMkLst>
            <pc:docMk/>
            <pc:sldMk cId="1791566164" sldId="3450"/>
            <ac:spMk id="6" creationId="{918969DC-6020-412A-A249-B867CDA9CBFE}"/>
          </ac:spMkLst>
        </pc:spChg>
        <pc:spChg chg="mod">
          <ac:chgData name="Stephan Bisser" userId="6bf20ff3-45cc-4984-bdac-2b7c4f21b79f" providerId="ADAL" clId="{BED0545A-F2B7-44F5-827C-D9443EA7A5EF}" dt="2018-11-20T10:01:14.047" v="1116" actId="208"/>
          <ac:spMkLst>
            <pc:docMk/>
            <pc:sldMk cId="1791566164" sldId="3450"/>
            <ac:spMk id="28" creationId="{BAFB16DD-325C-405D-95BE-8333B1C684A0}"/>
          </ac:spMkLst>
        </pc:spChg>
        <pc:spChg chg="mod">
          <ac:chgData name="Stephan Bisser" userId="6bf20ff3-45cc-4984-bdac-2b7c4f21b79f" providerId="ADAL" clId="{BED0545A-F2B7-44F5-827C-D9443EA7A5EF}" dt="2018-11-20T10:01:27.800" v="1119" actId="208"/>
          <ac:spMkLst>
            <pc:docMk/>
            <pc:sldMk cId="1791566164" sldId="3450"/>
            <ac:spMk id="34" creationId="{B5744639-F095-495D-92F5-D59F8DB790D8}"/>
          </ac:spMkLst>
        </pc:spChg>
        <pc:spChg chg="mod">
          <ac:chgData name="Stephan Bisser" userId="6bf20ff3-45cc-4984-bdac-2b7c4f21b79f" providerId="ADAL" clId="{BED0545A-F2B7-44F5-827C-D9443EA7A5EF}" dt="2018-11-20T10:01:05.811" v="1113" actId="207"/>
          <ac:spMkLst>
            <pc:docMk/>
            <pc:sldMk cId="1791566164" sldId="3450"/>
            <ac:spMk id="36" creationId="{DBCBEA8E-6510-4D45-977B-C481C099E1C6}"/>
          </ac:spMkLst>
        </pc:spChg>
        <pc:spChg chg="del">
          <ac:chgData name="Stephan Bisser" userId="6bf20ff3-45cc-4984-bdac-2b7c4f21b79f" providerId="ADAL" clId="{BED0545A-F2B7-44F5-827C-D9443EA7A5EF}" dt="2018-11-20T10:01:56.953" v="1129" actId="478"/>
          <ac:spMkLst>
            <pc:docMk/>
            <pc:sldMk cId="1791566164" sldId="3450"/>
            <ac:spMk id="38" creationId="{E8AB992D-0D84-41E1-B897-8565B36EFB5D}"/>
          </ac:spMkLst>
        </pc:spChg>
        <pc:spChg chg="del">
          <ac:chgData name="Stephan Bisser" userId="6bf20ff3-45cc-4984-bdac-2b7c4f21b79f" providerId="ADAL" clId="{BED0545A-F2B7-44F5-827C-D9443EA7A5EF}" dt="2018-11-20T10:01:53.336" v="1127" actId="478"/>
          <ac:spMkLst>
            <pc:docMk/>
            <pc:sldMk cId="1791566164" sldId="3450"/>
            <ac:spMk id="39" creationId="{90D7421C-30FF-48D0-8610-681DFEAAD47F}"/>
          </ac:spMkLst>
        </pc:spChg>
        <pc:spChg chg="del">
          <ac:chgData name="Stephan Bisser" userId="6bf20ff3-45cc-4984-bdac-2b7c4f21b79f" providerId="ADAL" clId="{BED0545A-F2B7-44F5-827C-D9443EA7A5EF}" dt="2018-11-20T10:01:44.455" v="1123" actId="478"/>
          <ac:spMkLst>
            <pc:docMk/>
            <pc:sldMk cId="1791566164" sldId="3450"/>
            <ac:spMk id="40" creationId="{DD3F90C2-EA8C-408F-8B6B-8C021E4B68D3}"/>
          </ac:spMkLst>
        </pc:spChg>
        <pc:spChg chg="mod">
          <ac:chgData name="Stephan Bisser" userId="6bf20ff3-45cc-4984-bdac-2b7c4f21b79f" providerId="ADAL" clId="{BED0545A-F2B7-44F5-827C-D9443EA7A5EF}" dt="2018-11-20T10:01:17.326" v="1117" actId="208"/>
          <ac:spMkLst>
            <pc:docMk/>
            <pc:sldMk cId="1791566164" sldId="3450"/>
            <ac:spMk id="62" creationId="{810A2E40-17DD-444B-9D42-7BCDA93CAA6E}"/>
          </ac:spMkLst>
        </pc:spChg>
        <pc:spChg chg="mod">
          <ac:chgData name="Stephan Bisser" userId="6bf20ff3-45cc-4984-bdac-2b7c4f21b79f" providerId="ADAL" clId="{BED0545A-F2B7-44F5-827C-D9443EA7A5EF}" dt="2018-11-20T10:00:47.791" v="1108" actId="208"/>
          <ac:spMkLst>
            <pc:docMk/>
            <pc:sldMk cId="1791566164" sldId="3450"/>
            <ac:spMk id="77" creationId="{E4D989AD-3273-456A-86DB-D16DD5CED777}"/>
          </ac:spMkLst>
        </pc:spChg>
        <pc:spChg chg="mod">
          <ac:chgData name="Stephan Bisser" userId="6bf20ff3-45cc-4984-bdac-2b7c4f21b79f" providerId="ADAL" clId="{BED0545A-F2B7-44F5-827C-D9443EA7A5EF}" dt="2018-11-20T10:00:26.550" v="1102" actId="208"/>
          <ac:spMkLst>
            <pc:docMk/>
            <pc:sldMk cId="1791566164" sldId="3450"/>
            <ac:spMk id="89" creationId="{B315E9CF-7513-41B6-8EA9-E5323B03B949}"/>
          </ac:spMkLst>
        </pc:spChg>
        <pc:spChg chg="mod">
          <ac:chgData name="Stephan Bisser" userId="6bf20ff3-45cc-4984-bdac-2b7c4f21b79f" providerId="ADAL" clId="{BED0545A-F2B7-44F5-827C-D9443EA7A5EF}" dt="2018-11-20T10:00:23.613" v="1101" actId="208"/>
          <ac:spMkLst>
            <pc:docMk/>
            <pc:sldMk cId="1791566164" sldId="3450"/>
            <ac:spMk id="94" creationId="{A865D8FB-6BF8-4803-86E9-B5FBFCCDACB2}"/>
          </ac:spMkLst>
        </pc:spChg>
        <pc:spChg chg="add mod">
          <ac:chgData name="Stephan Bisser" userId="6bf20ff3-45cc-4984-bdac-2b7c4f21b79f" providerId="ADAL" clId="{BED0545A-F2B7-44F5-827C-D9443EA7A5EF}" dt="2018-11-20T10:00:12.818" v="1100" actId="207"/>
          <ac:spMkLst>
            <pc:docMk/>
            <pc:sldMk cId="1791566164" sldId="3450"/>
            <ac:spMk id="122" creationId="{58000703-9227-466A-99DA-E28E71303185}"/>
          </ac:spMkLst>
        </pc:spChg>
        <pc:spChg chg="mod">
          <ac:chgData name="Stephan Bisser" userId="6bf20ff3-45cc-4984-bdac-2b7c4f21b79f" providerId="ADAL" clId="{BED0545A-F2B7-44F5-827C-D9443EA7A5EF}" dt="2018-11-20T10:00:56.507" v="1111" actId="207"/>
          <ac:spMkLst>
            <pc:docMk/>
            <pc:sldMk cId="1791566164" sldId="3450"/>
            <ac:spMk id="132" creationId="{BB36E1FB-167D-47BC-B0BB-9DFED0AA82B1}"/>
          </ac:spMkLst>
        </pc:spChg>
        <pc:spChg chg="add del mod">
          <ac:chgData name="Stephan Bisser" userId="6bf20ff3-45cc-4984-bdac-2b7c4f21b79f" providerId="ADAL" clId="{BED0545A-F2B7-44F5-827C-D9443EA7A5EF}" dt="2018-11-20T10:00:05.496" v="1098" actId="478"/>
          <ac:spMkLst>
            <pc:docMk/>
            <pc:sldMk cId="1791566164" sldId="3450"/>
            <ac:spMk id="134" creationId="{0F10B8F6-D855-47DC-81B5-50FB7F2B25C7}"/>
          </ac:spMkLst>
        </pc:spChg>
        <pc:grpChg chg="add">
          <ac:chgData name="Stephan Bisser" userId="6bf20ff3-45cc-4984-bdac-2b7c4f21b79f" providerId="ADAL" clId="{BED0545A-F2B7-44F5-827C-D9443EA7A5EF}" dt="2018-11-20T09:59:57.567" v="1096"/>
          <ac:grpSpMkLst>
            <pc:docMk/>
            <pc:sldMk cId="1791566164" sldId="3450"/>
            <ac:grpSpMk id="5" creationId="{55830931-8AA5-45C1-B8BC-DB47E31611A7}"/>
          </ac:grpSpMkLst>
        </pc:grpChg>
        <pc:grpChg chg="add">
          <ac:chgData name="Stephan Bisser" userId="6bf20ff3-45cc-4984-bdac-2b7c4f21b79f" providerId="ADAL" clId="{BED0545A-F2B7-44F5-827C-D9443EA7A5EF}" dt="2018-11-20T09:59:57.567" v="1096"/>
          <ac:grpSpMkLst>
            <pc:docMk/>
            <pc:sldMk cId="1791566164" sldId="3450"/>
            <ac:grpSpMk id="17" creationId="{4EB2C18A-EBC4-4B2B-A01D-21616D72728D}"/>
          </ac:grpSpMkLst>
        </pc:grpChg>
        <pc:grpChg chg="add">
          <ac:chgData name="Stephan Bisser" userId="6bf20ff3-45cc-4984-bdac-2b7c4f21b79f" providerId="ADAL" clId="{BED0545A-F2B7-44F5-827C-D9443EA7A5EF}" dt="2018-11-20T09:59:57.567" v="1096"/>
          <ac:grpSpMkLst>
            <pc:docMk/>
            <pc:sldMk cId="1791566164" sldId="3450"/>
            <ac:grpSpMk id="29" creationId="{EE4635B3-FCD3-4E70-9429-D4259D67A86D}"/>
          </ac:grpSpMkLst>
        </pc:grpChg>
        <pc:grpChg chg="add mod">
          <ac:chgData name="Stephan Bisser" userId="6bf20ff3-45cc-4984-bdac-2b7c4f21b79f" providerId="ADAL" clId="{BED0545A-F2B7-44F5-827C-D9443EA7A5EF}" dt="2018-11-20T10:01:51.041" v="1126"/>
          <ac:grpSpMkLst>
            <pc:docMk/>
            <pc:sldMk cId="1791566164" sldId="3450"/>
            <ac:grpSpMk id="35" creationId="{2E06A3C2-5DAB-4F0B-8802-EEEA416CBE8C}"/>
          </ac:grpSpMkLst>
        </pc:grpChg>
        <pc:grpChg chg="mod">
          <ac:chgData name="Stephan Bisser" userId="6bf20ff3-45cc-4984-bdac-2b7c4f21b79f" providerId="ADAL" clId="{BED0545A-F2B7-44F5-827C-D9443EA7A5EF}" dt="2018-11-20T10:01:51.041" v="1126"/>
          <ac:grpSpMkLst>
            <pc:docMk/>
            <pc:sldMk cId="1791566164" sldId="3450"/>
            <ac:grpSpMk id="37" creationId="{7A0A3086-D57A-407E-BAEF-F249111E68AD}"/>
          </ac:grpSpMkLst>
        </pc:grpChg>
        <pc:grpChg chg="mod">
          <ac:chgData name="Stephan Bisser" userId="6bf20ff3-45cc-4984-bdac-2b7c4f21b79f" providerId="ADAL" clId="{BED0545A-F2B7-44F5-827C-D9443EA7A5EF}" dt="2018-11-20T10:01:51.041" v="1126"/>
          <ac:grpSpMkLst>
            <pc:docMk/>
            <pc:sldMk cId="1791566164" sldId="3450"/>
            <ac:grpSpMk id="41" creationId="{2EE735AA-12FF-4993-B358-DA741D173026}"/>
          </ac:grpSpMkLst>
        </pc:grpChg>
        <pc:grpChg chg="add">
          <ac:chgData name="Stephan Bisser" userId="6bf20ff3-45cc-4984-bdac-2b7c4f21b79f" providerId="ADAL" clId="{BED0545A-F2B7-44F5-827C-D9443EA7A5EF}" dt="2018-11-20T09:59:57.567" v="1096"/>
          <ac:grpSpMkLst>
            <pc:docMk/>
            <pc:sldMk cId="1791566164" sldId="3450"/>
            <ac:grpSpMk id="64" creationId="{023A7F8E-F6D3-4603-838B-890BFD003961}"/>
          </ac:grpSpMkLst>
        </pc:grpChg>
        <pc:grpChg chg="add">
          <ac:chgData name="Stephan Bisser" userId="6bf20ff3-45cc-4984-bdac-2b7c4f21b79f" providerId="ADAL" clId="{BED0545A-F2B7-44F5-827C-D9443EA7A5EF}" dt="2018-11-20T09:59:57.567" v="1096"/>
          <ac:grpSpMkLst>
            <pc:docMk/>
            <pc:sldMk cId="1791566164" sldId="3450"/>
            <ac:grpSpMk id="67" creationId="{AC3B32BE-7BFC-48C4-B60E-04F9DCEF46D9}"/>
          </ac:grpSpMkLst>
        </pc:grpChg>
        <pc:grpChg chg="add">
          <ac:chgData name="Stephan Bisser" userId="6bf20ff3-45cc-4984-bdac-2b7c4f21b79f" providerId="ADAL" clId="{BED0545A-F2B7-44F5-827C-D9443EA7A5EF}" dt="2018-11-20T09:59:57.567" v="1096"/>
          <ac:grpSpMkLst>
            <pc:docMk/>
            <pc:sldMk cId="1791566164" sldId="3450"/>
            <ac:grpSpMk id="78" creationId="{DA11F641-323D-4CAA-B8E9-01D404183053}"/>
          </ac:grpSpMkLst>
        </pc:grpChg>
        <pc:grpChg chg="add">
          <ac:chgData name="Stephan Bisser" userId="6bf20ff3-45cc-4984-bdac-2b7c4f21b79f" providerId="ADAL" clId="{BED0545A-F2B7-44F5-827C-D9443EA7A5EF}" dt="2018-11-20T09:59:57.567" v="1096"/>
          <ac:grpSpMkLst>
            <pc:docMk/>
            <pc:sldMk cId="1791566164" sldId="3450"/>
            <ac:grpSpMk id="91" creationId="{401EAC0D-81B5-49A9-9931-E9EEA0516F38}"/>
          </ac:grpSpMkLst>
        </pc:grpChg>
        <pc:grpChg chg="add">
          <ac:chgData name="Stephan Bisser" userId="6bf20ff3-45cc-4984-bdac-2b7c4f21b79f" providerId="ADAL" clId="{BED0545A-F2B7-44F5-827C-D9443EA7A5EF}" dt="2018-11-20T09:59:57.567" v="1096"/>
          <ac:grpSpMkLst>
            <pc:docMk/>
            <pc:sldMk cId="1791566164" sldId="3450"/>
            <ac:grpSpMk id="108" creationId="{2FA492BF-A597-42A3-AFE6-8D7719C14637}"/>
          </ac:grpSpMkLst>
        </pc:grpChg>
        <pc:grpChg chg="add">
          <ac:chgData name="Stephan Bisser" userId="6bf20ff3-45cc-4984-bdac-2b7c4f21b79f" providerId="ADAL" clId="{BED0545A-F2B7-44F5-827C-D9443EA7A5EF}" dt="2018-11-20T09:59:57.567" v="1096"/>
          <ac:grpSpMkLst>
            <pc:docMk/>
            <pc:sldMk cId="1791566164" sldId="3450"/>
            <ac:grpSpMk id="118" creationId="{2557462A-6499-4FA5-992A-94A25BF49D16}"/>
          </ac:grpSpMkLst>
        </pc:grpChg>
        <pc:grpChg chg="add">
          <ac:chgData name="Stephan Bisser" userId="6bf20ff3-45cc-4984-bdac-2b7c4f21b79f" providerId="ADAL" clId="{BED0545A-F2B7-44F5-827C-D9443EA7A5EF}" dt="2018-11-20T09:59:57.567" v="1096"/>
          <ac:grpSpMkLst>
            <pc:docMk/>
            <pc:sldMk cId="1791566164" sldId="3450"/>
            <ac:grpSpMk id="123" creationId="{6286358E-CD17-4F5D-B596-7C74ABBE186C}"/>
          </ac:grpSpMkLst>
        </pc:grpChg>
        <pc:picChg chg="add del">
          <ac:chgData name="Stephan Bisser" userId="6bf20ff3-45cc-4984-bdac-2b7c4f21b79f" providerId="ADAL" clId="{BED0545A-F2B7-44F5-827C-D9443EA7A5EF}" dt="2018-11-20T10:01:51.041" v="1126"/>
          <ac:picMkLst>
            <pc:docMk/>
            <pc:sldMk cId="1791566164" sldId="3450"/>
            <ac:picMk id="56" creationId="{7DBC6EA4-3F4A-49F0-A94F-860B44E56C0C}"/>
          </ac:picMkLst>
        </pc:picChg>
        <pc:picChg chg="mod">
          <ac:chgData name="Stephan Bisser" userId="6bf20ff3-45cc-4984-bdac-2b7c4f21b79f" providerId="ADAL" clId="{BED0545A-F2B7-44F5-827C-D9443EA7A5EF}" dt="2018-11-20T10:00:31.667" v="1103" actId="207"/>
          <ac:picMkLst>
            <pc:docMk/>
            <pc:sldMk cId="1791566164" sldId="3450"/>
            <ac:picMk id="88" creationId="{36B2362F-F53A-4600-93E6-9C228AC5C3C4}"/>
          </ac:picMkLst>
        </pc:picChg>
        <pc:picChg chg="add">
          <ac:chgData name="Stephan Bisser" userId="6bf20ff3-45cc-4984-bdac-2b7c4f21b79f" providerId="ADAL" clId="{BED0545A-F2B7-44F5-827C-D9443EA7A5EF}" dt="2018-11-20T10:01:54.250" v="1128"/>
          <ac:picMkLst>
            <pc:docMk/>
            <pc:sldMk cId="1791566164" sldId="3450"/>
            <ac:picMk id="135" creationId="{F768DBBD-1920-4131-8F53-646F207C2ED0}"/>
          </ac:picMkLst>
        </pc:picChg>
        <pc:cxnChg chg="mod">
          <ac:chgData name="Stephan Bisser" userId="6bf20ff3-45cc-4984-bdac-2b7c4f21b79f" providerId="ADAL" clId="{BED0545A-F2B7-44F5-827C-D9443EA7A5EF}" dt="2018-11-20T10:01:12.364" v="1115" actId="208"/>
          <ac:cxnSpMkLst>
            <pc:docMk/>
            <pc:sldMk cId="1791566164" sldId="3450"/>
            <ac:cxnSpMk id="18" creationId="{79027D4E-A8B8-4873-A0CC-CBE21A7EB5E8}"/>
          </ac:cxnSpMkLst>
        </pc:cxnChg>
        <pc:cxnChg chg="mod">
          <ac:chgData name="Stephan Bisser" userId="6bf20ff3-45cc-4984-bdac-2b7c4f21b79f" providerId="ADAL" clId="{BED0545A-F2B7-44F5-827C-D9443EA7A5EF}" dt="2018-11-20T10:01:29.659" v="1120" actId="208"/>
          <ac:cxnSpMkLst>
            <pc:docMk/>
            <pc:sldMk cId="1791566164" sldId="3450"/>
            <ac:cxnSpMk id="30" creationId="{E6C6C985-C631-4460-84E6-8E2C14E9676D}"/>
          </ac:cxnSpMkLst>
        </pc:cxnChg>
        <pc:cxnChg chg="mod">
          <ac:chgData name="Stephan Bisser" userId="6bf20ff3-45cc-4984-bdac-2b7c4f21b79f" providerId="ADAL" clId="{BED0545A-F2B7-44F5-827C-D9443EA7A5EF}" dt="2018-11-20T10:01:08.384" v="1114" actId="208"/>
          <ac:cxnSpMkLst>
            <pc:docMk/>
            <pc:sldMk cId="1791566164" sldId="3450"/>
            <ac:cxnSpMk id="42" creationId="{BC3C68B4-8D58-4731-A91A-ADBA01A6CB07}"/>
          </ac:cxnSpMkLst>
        </pc:cxnChg>
        <pc:cxnChg chg="mod">
          <ac:chgData name="Stephan Bisser" userId="6bf20ff3-45cc-4984-bdac-2b7c4f21b79f" providerId="ADAL" clId="{BED0545A-F2B7-44F5-827C-D9443EA7A5EF}" dt="2018-11-20T10:01:32.670" v="1121" actId="208"/>
          <ac:cxnSpMkLst>
            <pc:docMk/>
            <pc:sldMk cId="1791566164" sldId="3450"/>
            <ac:cxnSpMk id="44" creationId="{99E81A4C-E706-4B8A-A8A8-EADA63821C45}"/>
          </ac:cxnSpMkLst>
        </pc:cxnChg>
        <pc:cxnChg chg="mod">
          <ac:chgData name="Stephan Bisser" userId="6bf20ff3-45cc-4984-bdac-2b7c4f21b79f" providerId="ADAL" clId="{BED0545A-F2B7-44F5-827C-D9443EA7A5EF}" dt="2018-11-20T10:01:36.365" v="1122" actId="208"/>
          <ac:cxnSpMkLst>
            <pc:docMk/>
            <pc:sldMk cId="1791566164" sldId="3450"/>
            <ac:cxnSpMk id="45" creationId="{69734EE6-0A28-4CF7-868D-87D75FED621B}"/>
          </ac:cxnSpMkLst>
        </pc:cxnChg>
        <pc:cxnChg chg="mod">
          <ac:chgData name="Stephan Bisser" userId="6bf20ff3-45cc-4984-bdac-2b7c4f21b79f" providerId="ADAL" clId="{BED0545A-F2B7-44F5-827C-D9443EA7A5EF}" dt="2018-11-20T10:01:20.060" v="1118" actId="208"/>
          <ac:cxnSpMkLst>
            <pc:docMk/>
            <pc:sldMk cId="1791566164" sldId="3450"/>
            <ac:cxnSpMk id="46" creationId="{8E9932C7-0DB3-4530-AB54-D4484A31BCEC}"/>
          </ac:cxnSpMkLst>
        </pc:cxnChg>
        <pc:cxnChg chg="mod">
          <ac:chgData name="Stephan Bisser" userId="6bf20ff3-45cc-4984-bdac-2b7c4f21b79f" providerId="ADAL" clId="{BED0545A-F2B7-44F5-827C-D9443EA7A5EF}" dt="2018-11-20T10:00:45.105" v="1107" actId="208"/>
          <ac:cxnSpMkLst>
            <pc:docMk/>
            <pc:sldMk cId="1791566164" sldId="3450"/>
            <ac:cxnSpMk id="69" creationId="{37957167-0E2C-4704-A7B6-57E05CA96190}"/>
          </ac:cxnSpMkLst>
        </pc:cxnChg>
        <pc:cxnChg chg="mod">
          <ac:chgData name="Stephan Bisser" userId="6bf20ff3-45cc-4984-bdac-2b7c4f21b79f" providerId="ADAL" clId="{BED0545A-F2B7-44F5-827C-D9443EA7A5EF}" dt="2018-11-20T10:00:37.837" v="1104" actId="208"/>
          <ac:cxnSpMkLst>
            <pc:docMk/>
            <pc:sldMk cId="1791566164" sldId="3450"/>
            <ac:cxnSpMk id="93" creationId="{106D0877-C6F2-433D-9C31-8709548F60CB}"/>
          </ac:cxnSpMkLst>
        </pc:cxnChg>
        <pc:cxnChg chg="mod">
          <ac:chgData name="Stephan Bisser" userId="6bf20ff3-45cc-4984-bdac-2b7c4f21b79f" providerId="ADAL" clId="{BED0545A-F2B7-44F5-827C-D9443EA7A5EF}" dt="2018-11-20T10:00:42.449" v="1106" actId="208"/>
          <ac:cxnSpMkLst>
            <pc:docMk/>
            <pc:sldMk cId="1791566164" sldId="3450"/>
            <ac:cxnSpMk id="110" creationId="{72BECBEB-5A67-434B-9D22-C0853C42E706}"/>
          </ac:cxnSpMkLst>
        </pc:cxnChg>
        <pc:cxnChg chg="mod">
          <ac:chgData name="Stephan Bisser" userId="6bf20ff3-45cc-4984-bdac-2b7c4f21b79f" providerId="ADAL" clId="{BED0545A-F2B7-44F5-827C-D9443EA7A5EF}" dt="2018-11-20T10:00:40.327" v="1105" actId="208"/>
          <ac:cxnSpMkLst>
            <pc:docMk/>
            <pc:sldMk cId="1791566164" sldId="3450"/>
            <ac:cxnSpMk id="112" creationId="{FA2A66C2-9201-45EA-B234-BE7E946E4D1B}"/>
          </ac:cxnSpMkLst>
        </pc:cxnChg>
      </pc:sldChg>
      <pc:sldChg chg="addSp delSp modSp add modTransition modAnim">
        <pc:chgData name="Stephan Bisser" userId="6bf20ff3-45cc-4984-bdac-2b7c4f21b79f" providerId="ADAL" clId="{BED0545A-F2B7-44F5-827C-D9443EA7A5EF}" dt="2018-12-04T09:47:11.797" v="2116"/>
        <pc:sldMkLst>
          <pc:docMk/>
          <pc:sldMk cId="2364782164" sldId="3452"/>
        </pc:sldMkLst>
        <pc:spChg chg="del">
          <ac:chgData name="Stephan Bisser" userId="6bf20ff3-45cc-4984-bdac-2b7c4f21b79f" providerId="ADAL" clId="{BED0545A-F2B7-44F5-827C-D9443EA7A5EF}" dt="2018-11-21T18:09:21.552" v="1217"/>
          <ac:spMkLst>
            <pc:docMk/>
            <pc:sldMk cId="2364782164" sldId="3452"/>
            <ac:spMk id="2" creationId="{ADF8B989-0B16-416E-8E2F-B0E928EFED08}"/>
          </ac:spMkLst>
        </pc:spChg>
        <pc:spChg chg="del">
          <ac:chgData name="Stephan Bisser" userId="6bf20ff3-45cc-4984-bdac-2b7c4f21b79f" providerId="ADAL" clId="{BED0545A-F2B7-44F5-827C-D9443EA7A5EF}" dt="2018-11-21T18:09:21.552" v="1217"/>
          <ac:spMkLst>
            <pc:docMk/>
            <pc:sldMk cId="2364782164" sldId="3452"/>
            <ac:spMk id="3" creationId="{84AF40BE-E483-4840-9004-D2F0ECC2DB0B}"/>
          </ac:spMkLst>
        </pc:spChg>
        <pc:spChg chg="add mod">
          <ac:chgData name="Stephan Bisser" userId="6bf20ff3-45cc-4984-bdac-2b7c4f21b79f" providerId="ADAL" clId="{BED0545A-F2B7-44F5-827C-D9443EA7A5EF}" dt="2018-11-21T18:09:47.591" v="1261" actId="20577"/>
          <ac:spMkLst>
            <pc:docMk/>
            <pc:sldMk cId="2364782164" sldId="3452"/>
            <ac:spMk id="4" creationId="{1ABA01EA-C376-42F2-9D0B-F6E907533FFE}"/>
          </ac:spMkLst>
        </pc:spChg>
        <pc:spChg chg="add del mod">
          <ac:chgData name="Stephan Bisser" userId="6bf20ff3-45cc-4984-bdac-2b7c4f21b79f" providerId="ADAL" clId="{BED0545A-F2B7-44F5-827C-D9443EA7A5EF}" dt="2018-11-21T18:13:06.971" v="1320" actId="478"/>
          <ac:spMkLst>
            <pc:docMk/>
            <pc:sldMk cId="2364782164" sldId="3452"/>
            <ac:spMk id="5" creationId="{78A73911-1EEF-4A60-A8C9-8AF92DAADA42}"/>
          </ac:spMkLst>
        </pc:spChg>
        <pc:spChg chg="add mod topLvl">
          <ac:chgData name="Stephan Bisser" userId="6bf20ff3-45cc-4984-bdac-2b7c4f21b79f" providerId="ADAL" clId="{BED0545A-F2B7-44F5-827C-D9443EA7A5EF}" dt="2018-11-21T18:13:22.464" v="1325" actId="165"/>
          <ac:spMkLst>
            <pc:docMk/>
            <pc:sldMk cId="2364782164" sldId="3452"/>
            <ac:spMk id="7" creationId="{D8C4A20C-E0A7-4DDF-8BED-8F121D437189}"/>
          </ac:spMkLst>
        </pc:spChg>
        <pc:spChg chg="add mod topLvl">
          <ac:chgData name="Stephan Bisser" userId="6bf20ff3-45cc-4984-bdac-2b7c4f21b79f" providerId="ADAL" clId="{BED0545A-F2B7-44F5-827C-D9443EA7A5EF}" dt="2018-11-21T18:13:22.464" v="1325" actId="165"/>
          <ac:spMkLst>
            <pc:docMk/>
            <pc:sldMk cId="2364782164" sldId="3452"/>
            <ac:spMk id="8" creationId="{CCE0442C-7CD6-4D47-97A0-BF49AB3EA13F}"/>
          </ac:spMkLst>
        </pc:spChg>
        <pc:spChg chg="add mod topLvl">
          <ac:chgData name="Stephan Bisser" userId="6bf20ff3-45cc-4984-bdac-2b7c4f21b79f" providerId="ADAL" clId="{BED0545A-F2B7-44F5-827C-D9443EA7A5EF}" dt="2018-11-21T18:13:22.464" v="1325" actId="165"/>
          <ac:spMkLst>
            <pc:docMk/>
            <pc:sldMk cId="2364782164" sldId="3452"/>
            <ac:spMk id="9" creationId="{3989CE22-7805-4FD0-85C4-7F6FAC419F87}"/>
          </ac:spMkLst>
        </pc:spChg>
        <pc:spChg chg="add mod topLvl">
          <ac:chgData name="Stephan Bisser" userId="6bf20ff3-45cc-4984-bdac-2b7c4f21b79f" providerId="ADAL" clId="{BED0545A-F2B7-44F5-827C-D9443EA7A5EF}" dt="2018-11-21T18:13:22.464" v="1325" actId="165"/>
          <ac:spMkLst>
            <pc:docMk/>
            <pc:sldMk cId="2364782164" sldId="3452"/>
            <ac:spMk id="10" creationId="{672628A6-A617-460A-8CD2-1C6E8EA88D4F}"/>
          </ac:spMkLst>
        </pc:spChg>
        <pc:spChg chg="add mod topLvl">
          <ac:chgData name="Stephan Bisser" userId="6bf20ff3-45cc-4984-bdac-2b7c4f21b79f" providerId="ADAL" clId="{BED0545A-F2B7-44F5-827C-D9443EA7A5EF}" dt="2018-11-21T18:16:49.797" v="1359"/>
          <ac:spMkLst>
            <pc:docMk/>
            <pc:sldMk cId="2364782164" sldId="3452"/>
            <ac:spMk id="11" creationId="{21B53FD9-724F-43C5-856C-CD2298B0FFE5}"/>
          </ac:spMkLst>
        </pc:spChg>
        <pc:spChg chg="add mod topLvl">
          <ac:chgData name="Stephan Bisser" userId="6bf20ff3-45cc-4984-bdac-2b7c4f21b79f" providerId="ADAL" clId="{BED0545A-F2B7-44F5-827C-D9443EA7A5EF}" dt="2018-11-21T18:17:32.850" v="1388" actId="207"/>
          <ac:spMkLst>
            <pc:docMk/>
            <pc:sldMk cId="2364782164" sldId="3452"/>
            <ac:spMk id="12" creationId="{C5800E3B-D8FE-42A9-A090-C0AE0BFF69A6}"/>
          </ac:spMkLst>
        </pc:spChg>
        <pc:spChg chg="add mod topLvl">
          <ac:chgData name="Stephan Bisser" userId="6bf20ff3-45cc-4984-bdac-2b7c4f21b79f" providerId="ADAL" clId="{BED0545A-F2B7-44F5-827C-D9443EA7A5EF}" dt="2018-11-21T18:13:22.464" v="1325" actId="165"/>
          <ac:spMkLst>
            <pc:docMk/>
            <pc:sldMk cId="2364782164" sldId="3452"/>
            <ac:spMk id="13" creationId="{6CB05F4E-1A6D-4EC2-9A22-F585BACB2083}"/>
          </ac:spMkLst>
        </pc:spChg>
        <pc:spChg chg="add mod topLvl">
          <ac:chgData name="Stephan Bisser" userId="6bf20ff3-45cc-4984-bdac-2b7c4f21b79f" providerId="ADAL" clId="{BED0545A-F2B7-44F5-827C-D9443EA7A5EF}" dt="2018-11-21T18:13:22.464" v="1325" actId="165"/>
          <ac:spMkLst>
            <pc:docMk/>
            <pc:sldMk cId="2364782164" sldId="3452"/>
            <ac:spMk id="14" creationId="{D3E342C9-536A-4FC4-9C70-10AE729F3915}"/>
          </ac:spMkLst>
        </pc:spChg>
        <pc:spChg chg="add mod topLvl">
          <ac:chgData name="Stephan Bisser" userId="6bf20ff3-45cc-4984-bdac-2b7c4f21b79f" providerId="ADAL" clId="{BED0545A-F2B7-44F5-827C-D9443EA7A5EF}" dt="2018-11-21T18:13:22.464" v="1325" actId="165"/>
          <ac:spMkLst>
            <pc:docMk/>
            <pc:sldMk cId="2364782164" sldId="3452"/>
            <ac:spMk id="15" creationId="{61908FF9-AF7C-4E56-BA62-1D18F732386E}"/>
          </ac:spMkLst>
        </pc:spChg>
        <pc:spChg chg="add del mod">
          <ac:chgData name="Stephan Bisser" userId="6bf20ff3-45cc-4984-bdac-2b7c4f21b79f" providerId="ADAL" clId="{BED0545A-F2B7-44F5-827C-D9443EA7A5EF}" dt="2018-11-21T18:13:08.293" v="1321" actId="478"/>
          <ac:spMkLst>
            <pc:docMk/>
            <pc:sldMk cId="2364782164" sldId="3452"/>
            <ac:spMk id="34" creationId="{3D2AE36C-6BAB-448D-AC8B-994BDC40DD5E}"/>
          </ac:spMkLst>
        </pc:spChg>
        <pc:grpChg chg="add mod topLvl">
          <ac:chgData name="Stephan Bisser" userId="6bf20ff3-45cc-4984-bdac-2b7c4f21b79f" providerId="ADAL" clId="{BED0545A-F2B7-44F5-827C-D9443EA7A5EF}" dt="2018-11-21T18:13:22.464" v="1325" actId="165"/>
          <ac:grpSpMkLst>
            <pc:docMk/>
            <pc:sldMk cId="2364782164" sldId="3452"/>
            <ac:grpSpMk id="16" creationId="{AD27E2DD-28FD-41B7-B30A-D6B2AE10E04D}"/>
          </ac:grpSpMkLst>
        </pc:grpChg>
        <pc:grpChg chg="add mod topLvl">
          <ac:chgData name="Stephan Bisser" userId="6bf20ff3-45cc-4984-bdac-2b7c4f21b79f" providerId="ADAL" clId="{BED0545A-F2B7-44F5-827C-D9443EA7A5EF}" dt="2018-11-21T18:13:22.464" v="1325" actId="165"/>
          <ac:grpSpMkLst>
            <pc:docMk/>
            <pc:sldMk cId="2364782164" sldId="3452"/>
            <ac:grpSpMk id="19" creationId="{746038AE-F649-4FCF-96FF-8E1C1A96097E}"/>
          </ac:grpSpMkLst>
        </pc:grpChg>
        <pc:grpChg chg="add mod topLvl">
          <ac:chgData name="Stephan Bisser" userId="6bf20ff3-45cc-4984-bdac-2b7c4f21b79f" providerId="ADAL" clId="{BED0545A-F2B7-44F5-827C-D9443EA7A5EF}" dt="2018-11-21T18:13:22.464" v="1325" actId="165"/>
          <ac:grpSpMkLst>
            <pc:docMk/>
            <pc:sldMk cId="2364782164" sldId="3452"/>
            <ac:grpSpMk id="22" creationId="{2FAC9EFF-E908-45D1-B75F-1348393FD4DA}"/>
          </ac:grpSpMkLst>
        </pc:grpChg>
        <pc:grpChg chg="add del mod">
          <ac:chgData name="Stephan Bisser" userId="6bf20ff3-45cc-4984-bdac-2b7c4f21b79f" providerId="ADAL" clId="{BED0545A-F2B7-44F5-827C-D9443EA7A5EF}" dt="2018-11-21T18:13:22.464" v="1325" actId="165"/>
          <ac:grpSpMkLst>
            <pc:docMk/>
            <pc:sldMk cId="2364782164" sldId="3452"/>
            <ac:grpSpMk id="35" creationId="{089FCE41-FB3D-43AE-8A72-D1570BC1D79F}"/>
          </ac:grpSpMkLst>
        </pc:grpChg>
        <pc:picChg chg="add del">
          <ac:chgData name="Stephan Bisser" userId="6bf20ff3-45cc-4984-bdac-2b7c4f21b79f" providerId="ADAL" clId="{BED0545A-F2B7-44F5-827C-D9443EA7A5EF}" dt="2018-11-21T18:13:09.765" v="1322" actId="478"/>
          <ac:picMkLst>
            <pc:docMk/>
            <pc:sldMk cId="2364782164" sldId="3452"/>
            <ac:picMk id="6" creationId="{376B923F-75A2-47D7-A0C5-9C84943A7EF8}"/>
          </ac:picMkLst>
        </pc:picChg>
      </pc:sldChg>
      <pc:sldChg chg="modSp add ord modTransition">
        <pc:chgData name="Stephan Bisser" userId="6bf20ff3-45cc-4984-bdac-2b7c4f21b79f" providerId="ADAL" clId="{BED0545A-F2B7-44F5-827C-D9443EA7A5EF}" dt="2018-12-04T09:47:08.298" v="2115"/>
        <pc:sldMkLst>
          <pc:docMk/>
          <pc:sldMk cId="2929296976" sldId="3453"/>
        </pc:sldMkLst>
        <pc:spChg chg="mod">
          <ac:chgData name="Stephan Bisser" userId="6bf20ff3-45cc-4984-bdac-2b7c4f21b79f" providerId="ADAL" clId="{BED0545A-F2B7-44F5-827C-D9443EA7A5EF}" dt="2018-11-21T18:14:26.953" v="1349"/>
          <ac:spMkLst>
            <pc:docMk/>
            <pc:sldMk cId="2929296976" sldId="3453"/>
            <ac:spMk id="2" creationId="{0199DF3A-BB9B-4014-A39C-9ABE4A8875A8}"/>
          </ac:spMkLst>
        </pc:spChg>
        <pc:spChg chg="mod">
          <ac:chgData name="Stephan Bisser" userId="6bf20ff3-45cc-4984-bdac-2b7c4f21b79f" providerId="ADAL" clId="{BED0545A-F2B7-44F5-827C-D9443EA7A5EF}" dt="2018-11-21T18:14:22.053" v="1348" actId="20577"/>
          <ac:spMkLst>
            <pc:docMk/>
            <pc:sldMk cId="2929296976" sldId="3453"/>
            <ac:spMk id="3" creationId="{B28A2EAE-4461-405A-8719-AC113A2239A9}"/>
          </ac:spMkLst>
        </pc:spChg>
      </pc:sldChg>
      <pc:sldChg chg="addSp delSp modSp add modTransition">
        <pc:chgData name="Stephan Bisser" userId="6bf20ff3-45cc-4984-bdac-2b7c4f21b79f" providerId="ADAL" clId="{BED0545A-F2B7-44F5-827C-D9443EA7A5EF}" dt="2018-12-04T09:46:50.560" v="2109"/>
        <pc:sldMkLst>
          <pc:docMk/>
          <pc:sldMk cId="1669474010" sldId="3454"/>
        </pc:sldMkLst>
        <pc:spChg chg="add del mod">
          <ac:chgData name="Stephan Bisser" userId="6bf20ff3-45cc-4984-bdac-2b7c4f21b79f" providerId="ADAL" clId="{BED0545A-F2B7-44F5-827C-D9443EA7A5EF}" dt="2018-11-21T18:19:59.126" v="1439" actId="478"/>
          <ac:spMkLst>
            <pc:docMk/>
            <pc:sldMk cId="1669474010" sldId="3454"/>
            <ac:spMk id="2" creationId="{18EF7E98-7F06-4E77-9A03-781B945F8C1D}"/>
          </ac:spMkLst>
        </pc:spChg>
        <pc:spChg chg="add del mod">
          <ac:chgData name="Stephan Bisser" userId="6bf20ff3-45cc-4984-bdac-2b7c4f21b79f" providerId="ADAL" clId="{BED0545A-F2B7-44F5-827C-D9443EA7A5EF}" dt="2018-11-21T18:19:59.126" v="1439" actId="478"/>
          <ac:spMkLst>
            <pc:docMk/>
            <pc:sldMk cId="1669474010" sldId="3454"/>
            <ac:spMk id="4" creationId="{095D30AD-C50D-4AD0-B20A-F2AE4690D873}"/>
          </ac:spMkLst>
        </pc:spChg>
        <pc:spChg chg="add mod">
          <ac:chgData name="Stephan Bisser" userId="6bf20ff3-45cc-4984-bdac-2b7c4f21b79f" providerId="ADAL" clId="{BED0545A-F2B7-44F5-827C-D9443EA7A5EF}" dt="2018-11-21T18:22:17.296" v="1623" actId="20577"/>
          <ac:spMkLst>
            <pc:docMk/>
            <pc:sldMk cId="1669474010" sldId="3454"/>
            <ac:spMk id="6" creationId="{0A30553B-6620-4BF9-B156-BDB383BA2E32}"/>
          </ac:spMkLst>
        </pc:spChg>
        <pc:picChg chg="add del mod">
          <ac:chgData name="Stephan Bisser" userId="6bf20ff3-45cc-4984-bdac-2b7c4f21b79f" providerId="ADAL" clId="{BED0545A-F2B7-44F5-827C-D9443EA7A5EF}" dt="2018-11-21T18:43:26.221" v="1792" actId="478"/>
          <ac:picMkLst>
            <pc:docMk/>
            <pc:sldMk cId="1669474010" sldId="3454"/>
            <ac:picMk id="5" creationId="{99CCDF64-FC3D-42EC-B463-FB7A4E4909BD}"/>
          </ac:picMkLst>
        </pc:picChg>
        <pc:picChg chg="add mod">
          <ac:chgData name="Stephan Bisser" userId="6bf20ff3-45cc-4984-bdac-2b7c4f21b79f" providerId="ADAL" clId="{BED0545A-F2B7-44F5-827C-D9443EA7A5EF}" dt="2018-11-21T18:44:08.339" v="1802" actId="108"/>
          <ac:picMkLst>
            <pc:docMk/>
            <pc:sldMk cId="1669474010" sldId="3454"/>
            <ac:picMk id="7" creationId="{4149578A-E810-493E-A6B2-EB5955E4C296}"/>
          </ac:picMkLst>
        </pc:picChg>
        <pc:picChg chg="add del">
          <ac:chgData name="Stephan Bisser" userId="6bf20ff3-45cc-4984-bdac-2b7c4f21b79f" providerId="ADAL" clId="{BED0545A-F2B7-44F5-827C-D9443EA7A5EF}" dt="2018-11-21T18:20:01.227" v="1440" actId="478"/>
          <ac:picMkLst>
            <pc:docMk/>
            <pc:sldMk cId="1669474010" sldId="3454"/>
            <ac:picMk id="1026" creationId="{70182A32-6630-4A3A-9B3D-39AE1B919BDC}"/>
          </ac:picMkLst>
        </pc:picChg>
        <pc:picChg chg="add mod">
          <ac:chgData name="Stephan Bisser" userId="6bf20ff3-45cc-4984-bdac-2b7c4f21b79f" providerId="ADAL" clId="{BED0545A-F2B7-44F5-827C-D9443EA7A5EF}" dt="2018-11-21T18:44:18.801" v="1803" actId="1076"/>
          <ac:picMkLst>
            <pc:docMk/>
            <pc:sldMk cId="1669474010" sldId="3454"/>
            <ac:picMk id="1028" creationId="{13E5727C-77C2-4240-9082-29C90E4DD59B}"/>
          </ac:picMkLst>
        </pc:picChg>
      </pc:sldChg>
      <pc:sldChg chg="addSp delSp modSp add ord">
        <pc:chgData name="Stephan Bisser" userId="6bf20ff3-45cc-4984-bdac-2b7c4f21b79f" providerId="ADAL" clId="{BED0545A-F2B7-44F5-827C-D9443EA7A5EF}" dt="2018-12-04T09:38:19.661" v="2087"/>
        <pc:sldMkLst>
          <pc:docMk/>
          <pc:sldMk cId="672919049" sldId="3455"/>
        </pc:sldMkLst>
        <pc:spChg chg="mod">
          <ac:chgData name="Stephan Bisser" userId="6bf20ff3-45cc-4984-bdac-2b7c4f21b79f" providerId="ADAL" clId="{BED0545A-F2B7-44F5-827C-D9443EA7A5EF}" dt="2018-11-21T18:37:35.009" v="1671" actId="20577"/>
          <ac:spMkLst>
            <pc:docMk/>
            <pc:sldMk cId="672919049" sldId="3455"/>
            <ac:spMk id="2" creationId="{5094BDF2-6689-430E-9B94-35059DADE5FB}"/>
          </ac:spMkLst>
        </pc:spChg>
        <pc:spChg chg="del mod">
          <ac:chgData name="Stephan Bisser" userId="6bf20ff3-45cc-4984-bdac-2b7c4f21b79f" providerId="ADAL" clId="{BED0545A-F2B7-44F5-827C-D9443EA7A5EF}" dt="2018-11-21T18:38:05.201" v="1677"/>
          <ac:spMkLst>
            <pc:docMk/>
            <pc:sldMk cId="672919049" sldId="3455"/>
            <ac:spMk id="3" creationId="{4167E5FF-16D2-4DD8-9EB7-2FB4D50D3751}"/>
          </ac:spMkLst>
        </pc:spChg>
        <pc:spChg chg="add mod">
          <ac:chgData name="Stephan Bisser" userId="6bf20ff3-45cc-4984-bdac-2b7c4f21b79f" providerId="ADAL" clId="{BED0545A-F2B7-44F5-827C-D9443EA7A5EF}" dt="2018-11-21T18:39:10.947" v="1727" actId="14100"/>
          <ac:spMkLst>
            <pc:docMk/>
            <pc:sldMk cId="672919049" sldId="3455"/>
            <ac:spMk id="4" creationId="{6C99486B-8F36-499C-BC7C-46EE21D3EB58}"/>
          </ac:spMkLst>
        </pc:spChg>
        <pc:spChg chg="add del">
          <ac:chgData name="Stephan Bisser" userId="6bf20ff3-45cc-4984-bdac-2b7c4f21b79f" providerId="ADAL" clId="{BED0545A-F2B7-44F5-827C-D9443EA7A5EF}" dt="2018-11-21T18:38:25.330" v="1686"/>
          <ac:spMkLst>
            <pc:docMk/>
            <pc:sldMk cId="672919049" sldId="3455"/>
            <ac:spMk id="5" creationId="{2D38B5B5-D282-455B-85B1-E9A5950895A7}"/>
          </ac:spMkLst>
        </pc:spChg>
        <pc:spChg chg="add del">
          <ac:chgData name="Stephan Bisser" userId="6bf20ff3-45cc-4984-bdac-2b7c4f21b79f" providerId="ADAL" clId="{BED0545A-F2B7-44F5-827C-D9443EA7A5EF}" dt="2018-11-21T18:38:27.730" v="1688"/>
          <ac:spMkLst>
            <pc:docMk/>
            <pc:sldMk cId="672919049" sldId="3455"/>
            <ac:spMk id="6" creationId="{184B1C3E-77EA-4E20-BD9C-013748421172}"/>
          </ac:spMkLst>
        </pc:spChg>
        <pc:spChg chg="add del">
          <ac:chgData name="Stephan Bisser" userId="6bf20ff3-45cc-4984-bdac-2b7c4f21b79f" providerId="ADAL" clId="{BED0545A-F2B7-44F5-827C-D9443EA7A5EF}" dt="2018-11-21T18:38:30.922" v="1691"/>
          <ac:spMkLst>
            <pc:docMk/>
            <pc:sldMk cId="672919049" sldId="3455"/>
            <ac:spMk id="7" creationId="{1269932C-4F3C-40B0-951D-251BE484D25A}"/>
          </ac:spMkLst>
        </pc:spChg>
        <pc:spChg chg="add del">
          <ac:chgData name="Stephan Bisser" userId="6bf20ff3-45cc-4984-bdac-2b7c4f21b79f" providerId="ADAL" clId="{BED0545A-F2B7-44F5-827C-D9443EA7A5EF}" dt="2018-11-21T18:38:42.220" v="1696"/>
          <ac:spMkLst>
            <pc:docMk/>
            <pc:sldMk cId="672919049" sldId="3455"/>
            <ac:spMk id="8" creationId="{E945B918-848B-4377-ADD2-D0E96ADAA4D5}"/>
          </ac:spMkLst>
        </pc:spChg>
        <pc:picChg chg="add mod">
          <ac:chgData name="Stephan Bisser" userId="6bf20ff3-45cc-4984-bdac-2b7c4f21b79f" providerId="ADAL" clId="{BED0545A-F2B7-44F5-827C-D9443EA7A5EF}" dt="2018-11-21T18:39:14.199" v="1728" actId="1076"/>
          <ac:picMkLst>
            <pc:docMk/>
            <pc:sldMk cId="672919049" sldId="3455"/>
            <ac:picMk id="3074" creationId="{152C6399-FBF0-48AD-A47D-ECA2BE4FAD86}"/>
          </ac:picMkLst>
        </pc:picChg>
      </pc:sldChg>
      <pc:sldChg chg="addSp modSp add modTransition">
        <pc:chgData name="Stephan Bisser" userId="6bf20ff3-45cc-4984-bdac-2b7c4f21b79f" providerId="ADAL" clId="{BED0545A-F2B7-44F5-827C-D9443EA7A5EF}" dt="2018-12-04T09:46:55.839" v="2111"/>
        <pc:sldMkLst>
          <pc:docMk/>
          <pc:sldMk cId="3298606269" sldId="3457"/>
        </pc:sldMkLst>
        <pc:spChg chg="mod">
          <ac:chgData name="Stephan Bisser" userId="6bf20ff3-45cc-4984-bdac-2b7c4f21b79f" providerId="ADAL" clId="{BED0545A-F2B7-44F5-827C-D9443EA7A5EF}" dt="2018-11-21T18:57:44.741" v="1836" actId="20577"/>
          <ac:spMkLst>
            <pc:docMk/>
            <pc:sldMk cId="3298606269" sldId="3457"/>
            <ac:spMk id="2" creationId="{FFD534E3-6EC6-45F1-8D1D-24D91F7655BA}"/>
          </ac:spMkLst>
        </pc:spChg>
        <pc:spChg chg="mod">
          <ac:chgData name="Stephan Bisser" userId="6bf20ff3-45cc-4984-bdac-2b7c4f21b79f" providerId="ADAL" clId="{BED0545A-F2B7-44F5-827C-D9443EA7A5EF}" dt="2018-11-21T18:58:14.668" v="1884" actId="20577"/>
          <ac:spMkLst>
            <pc:docMk/>
            <pc:sldMk cId="3298606269" sldId="3457"/>
            <ac:spMk id="3" creationId="{D328A949-AD2E-48B0-807C-3AAE9C1DE15C}"/>
          </ac:spMkLst>
        </pc:spChg>
        <pc:picChg chg="add mod modCrop">
          <ac:chgData name="Stephan Bisser" userId="6bf20ff3-45cc-4984-bdac-2b7c4f21b79f" providerId="ADAL" clId="{BED0545A-F2B7-44F5-827C-D9443EA7A5EF}" dt="2018-11-21T18:58:32.239" v="1887" actId="1076"/>
          <ac:picMkLst>
            <pc:docMk/>
            <pc:sldMk cId="3298606269" sldId="3457"/>
            <ac:picMk id="5" creationId="{17EC31EC-F361-4E1D-A37B-F56D9501EDE3}"/>
          </ac:picMkLst>
        </pc:picChg>
      </pc:sldChg>
      <pc:sldChg chg="addSp delSp modSp add modTransition">
        <pc:chgData name="Stephan Bisser" userId="6bf20ff3-45cc-4984-bdac-2b7c4f21b79f" providerId="ADAL" clId="{BED0545A-F2B7-44F5-827C-D9443EA7A5EF}" dt="2018-12-04T09:30:25.205" v="2006"/>
        <pc:sldMkLst>
          <pc:docMk/>
          <pc:sldMk cId="3911302486" sldId="3458"/>
        </pc:sldMkLst>
        <pc:spChg chg="del">
          <ac:chgData name="Stephan Bisser" userId="6bf20ff3-45cc-4984-bdac-2b7c4f21b79f" providerId="ADAL" clId="{BED0545A-F2B7-44F5-827C-D9443EA7A5EF}" dt="2018-11-21T18:59:35.065" v="1889"/>
          <ac:spMkLst>
            <pc:docMk/>
            <pc:sldMk cId="3911302486" sldId="3458"/>
            <ac:spMk id="2" creationId="{50537430-346F-4EC8-BE38-3D9DF9B31132}"/>
          </ac:spMkLst>
        </pc:spChg>
        <pc:spChg chg="del">
          <ac:chgData name="Stephan Bisser" userId="6bf20ff3-45cc-4984-bdac-2b7c4f21b79f" providerId="ADAL" clId="{BED0545A-F2B7-44F5-827C-D9443EA7A5EF}" dt="2018-11-21T18:59:35.065" v="1889"/>
          <ac:spMkLst>
            <pc:docMk/>
            <pc:sldMk cId="3911302486" sldId="3458"/>
            <ac:spMk id="3" creationId="{4D646D37-6460-4D34-81BF-551140265F0B}"/>
          </ac:spMkLst>
        </pc:spChg>
        <pc:picChg chg="add del mod">
          <ac:chgData name="Stephan Bisser" userId="6bf20ff3-45cc-4984-bdac-2b7c4f21b79f" providerId="ADAL" clId="{BED0545A-F2B7-44F5-827C-D9443EA7A5EF}" dt="2018-11-21T19:00:32.829" v="1896" actId="478"/>
          <ac:picMkLst>
            <pc:docMk/>
            <pc:sldMk cId="3911302486" sldId="3458"/>
            <ac:picMk id="5" creationId="{DE0E0309-805E-4939-9C6E-0D4C47E6CF77}"/>
          </ac:picMkLst>
        </pc:picChg>
        <pc:picChg chg="add mod">
          <ac:chgData name="Stephan Bisser" userId="6bf20ff3-45cc-4984-bdac-2b7c4f21b79f" providerId="ADAL" clId="{BED0545A-F2B7-44F5-827C-D9443EA7A5EF}" dt="2018-11-21T19:00:52.263" v="1900" actId="1076"/>
          <ac:picMkLst>
            <pc:docMk/>
            <pc:sldMk cId="3911302486" sldId="3458"/>
            <ac:picMk id="7" creationId="{AE778ADC-6B21-4FC6-B64C-08579CB7ACAD}"/>
          </ac:picMkLst>
        </pc:picChg>
      </pc:sldChg>
      <pc:sldChg chg="addSp delSp modSp add modTransition">
        <pc:chgData name="Stephan Bisser" userId="6bf20ff3-45cc-4984-bdac-2b7c4f21b79f" providerId="ADAL" clId="{BED0545A-F2B7-44F5-827C-D9443EA7A5EF}" dt="2018-11-23T11:31:20.489" v="1921" actId="164"/>
        <pc:sldMkLst>
          <pc:docMk/>
          <pc:sldMk cId="714134000" sldId="3459"/>
        </pc:sldMkLst>
        <pc:spChg chg="del">
          <ac:chgData name="Stephan Bisser" userId="6bf20ff3-45cc-4984-bdac-2b7c4f21b79f" providerId="ADAL" clId="{BED0545A-F2B7-44F5-827C-D9443EA7A5EF}" dt="2018-11-23T11:27:54.061" v="1906"/>
          <ac:spMkLst>
            <pc:docMk/>
            <pc:sldMk cId="714134000" sldId="3459"/>
            <ac:spMk id="2" creationId="{4D3C2D4E-FE22-4D37-B07A-D72006623729}"/>
          </ac:spMkLst>
        </pc:spChg>
        <pc:spChg chg="del">
          <ac:chgData name="Stephan Bisser" userId="6bf20ff3-45cc-4984-bdac-2b7c4f21b79f" providerId="ADAL" clId="{BED0545A-F2B7-44F5-827C-D9443EA7A5EF}" dt="2018-11-23T11:27:54.061" v="1906"/>
          <ac:spMkLst>
            <pc:docMk/>
            <pc:sldMk cId="714134000" sldId="3459"/>
            <ac:spMk id="3" creationId="{644F63FE-8656-4E35-9A97-B79BA94E3927}"/>
          </ac:spMkLst>
        </pc:spChg>
        <pc:spChg chg="add mod">
          <ac:chgData name="Stephan Bisser" userId="6bf20ff3-45cc-4984-bdac-2b7c4f21b79f" providerId="ADAL" clId="{BED0545A-F2B7-44F5-827C-D9443EA7A5EF}" dt="2018-11-23T11:29:22.656" v="1913" actId="207"/>
          <ac:spMkLst>
            <pc:docMk/>
            <pc:sldMk cId="714134000" sldId="3459"/>
            <ac:spMk id="4" creationId="{923DD4DA-C205-44A6-9A82-75BCF6B3B5C5}"/>
          </ac:spMkLst>
        </pc:spChg>
        <pc:spChg chg="add mod">
          <ac:chgData name="Stephan Bisser" userId="6bf20ff3-45cc-4984-bdac-2b7c4f21b79f" providerId="ADAL" clId="{BED0545A-F2B7-44F5-827C-D9443EA7A5EF}" dt="2018-11-23T11:30:25.766" v="1919" actId="207"/>
          <ac:spMkLst>
            <pc:docMk/>
            <pc:sldMk cId="714134000" sldId="3459"/>
            <ac:spMk id="5" creationId="{8BFE16E0-112A-4A0A-A6A2-44DC0EA07BFD}"/>
          </ac:spMkLst>
        </pc:spChg>
        <pc:spChg chg="add del mod">
          <ac:chgData name="Stephan Bisser" userId="6bf20ff3-45cc-4984-bdac-2b7c4f21b79f" providerId="ADAL" clId="{BED0545A-F2B7-44F5-827C-D9443EA7A5EF}" dt="2018-11-23T11:28:15.786" v="1908" actId="931"/>
          <ac:spMkLst>
            <pc:docMk/>
            <pc:sldMk cId="714134000" sldId="3459"/>
            <ac:spMk id="6" creationId="{948D6B75-C1D5-463D-95F8-71C99A87EBA6}"/>
          </ac:spMkLst>
        </pc:spChg>
        <pc:grpChg chg="add del">
          <ac:chgData name="Stephan Bisser" userId="6bf20ff3-45cc-4984-bdac-2b7c4f21b79f" providerId="ADAL" clId="{BED0545A-F2B7-44F5-827C-D9443EA7A5EF}" dt="2018-11-23T11:28:50.302" v="1911"/>
          <ac:grpSpMkLst>
            <pc:docMk/>
            <pc:sldMk cId="714134000" sldId="3459"/>
            <ac:grpSpMk id="11" creationId="{EA12C9D0-D6F2-43AB-A756-87341165C6AC}"/>
          </ac:grpSpMkLst>
        </pc:grpChg>
        <pc:grpChg chg="add mod">
          <ac:chgData name="Stephan Bisser" userId="6bf20ff3-45cc-4984-bdac-2b7c4f21b79f" providerId="ADAL" clId="{BED0545A-F2B7-44F5-827C-D9443EA7A5EF}" dt="2018-11-23T11:31:20.489" v="1921" actId="164"/>
          <ac:grpSpMkLst>
            <pc:docMk/>
            <pc:sldMk cId="714134000" sldId="3459"/>
            <ac:grpSpMk id="23" creationId="{286ED68B-5F40-4A5A-A0EB-6C4A67D98ACB}"/>
          </ac:grpSpMkLst>
        </pc:grpChg>
        <pc:picChg chg="add del mod">
          <ac:chgData name="Stephan Bisser" userId="6bf20ff3-45cc-4984-bdac-2b7c4f21b79f" providerId="ADAL" clId="{BED0545A-F2B7-44F5-827C-D9443EA7A5EF}" dt="2018-11-23T11:28:15.786" v="1908" actId="931"/>
          <ac:picMkLst>
            <pc:docMk/>
            <pc:sldMk cId="714134000" sldId="3459"/>
            <ac:picMk id="8" creationId="{B7FF81F4-C1BD-4557-B968-FB0A36AEA7F6}"/>
          </ac:picMkLst>
        </pc:picChg>
        <pc:picChg chg="add mod">
          <ac:chgData name="Stephan Bisser" userId="6bf20ff3-45cc-4984-bdac-2b7c4f21b79f" providerId="ADAL" clId="{BED0545A-F2B7-44F5-827C-D9443EA7A5EF}" dt="2018-11-23T11:28:24.233" v="1909" actId="931"/>
          <ac:picMkLst>
            <pc:docMk/>
            <pc:sldMk cId="714134000" sldId="3459"/>
            <ac:picMk id="10" creationId="{0F0F3DB9-CEC5-47CF-8CA8-9CA21C05406F}"/>
          </ac:picMkLst>
        </pc:picChg>
        <pc:picChg chg="add mod">
          <ac:chgData name="Stephan Bisser" userId="6bf20ff3-45cc-4984-bdac-2b7c4f21b79f" providerId="ADAL" clId="{BED0545A-F2B7-44F5-827C-D9443EA7A5EF}" dt="2018-11-23T11:31:20.489" v="1921" actId="164"/>
          <ac:picMkLst>
            <pc:docMk/>
            <pc:sldMk cId="714134000" sldId="3459"/>
            <ac:picMk id="19" creationId="{215811D2-5114-4DEE-B156-241AF71466EA}"/>
          </ac:picMkLst>
        </pc:picChg>
        <pc:picChg chg="add mod">
          <ac:chgData name="Stephan Bisser" userId="6bf20ff3-45cc-4984-bdac-2b7c4f21b79f" providerId="ADAL" clId="{BED0545A-F2B7-44F5-827C-D9443EA7A5EF}" dt="2018-11-23T11:31:20.489" v="1921" actId="164"/>
          <ac:picMkLst>
            <pc:docMk/>
            <pc:sldMk cId="714134000" sldId="3459"/>
            <ac:picMk id="20" creationId="{45A91E49-6537-40EC-83E1-33940028E152}"/>
          </ac:picMkLst>
        </pc:picChg>
        <pc:picChg chg="add mod">
          <ac:chgData name="Stephan Bisser" userId="6bf20ff3-45cc-4984-bdac-2b7c4f21b79f" providerId="ADAL" clId="{BED0545A-F2B7-44F5-827C-D9443EA7A5EF}" dt="2018-11-23T11:31:20.489" v="1921" actId="164"/>
          <ac:picMkLst>
            <pc:docMk/>
            <pc:sldMk cId="714134000" sldId="3459"/>
            <ac:picMk id="21" creationId="{7B54D0B8-2F7F-4303-8B33-D78EA1849F8D}"/>
          </ac:picMkLst>
        </pc:picChg>
        <pc:picChg chg="add mod">
          <ac:chgData name="Stephan Bisser" userId="6bf20ff3-45cc-4984-bdac-2b7c4f21b79f" providerId="ADAL" clId="{BED0545A-F2B7-44F5-827C-D9443EA7A5EF}" dt="2018-11-23T11:31:20.489" v="1921" actId="164"/>
          <ac:picMkLst>
            <pc:docMk/>
            <pc:sldMk cId="714134000" sldId="3459"/>
            <ac:picMk id="22" creationId="{F6E29D9F-748A-484C-99CF-B9ECDBED095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12/6/2018 11:36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12/6/2018 11:36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12/6/2018 11:36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7</a:t>
            </a:fld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CB033-98FE-4512-9F35-074D2A11D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https://azure.microsoft.com/en-us/blog/build-conversational-experiences-with-microsoft-bot-framework/</a:t>
            </a:r>
          </a:p>
          <a:p>
            <a:r>
              <a:rPr lang="en-US" dirty="0"/>
              <a:t>https://blog.botframework.com/2018/11/06/announcing-bot-framework-sdk-and-tools-4-1-release/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044038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BE315-2B22-4FD4-85B7-F0C7855D42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01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12/6/2018 11:36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430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7BC6-B245-40E9-AF83-3417B2B6FA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83657B-9F59-4489-A90A-F6FDF2E48BC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12/6/2018 11:36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851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12/6/2018 11:36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1295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  <a:solidFill>
            <a:srgbClr val="00BBF1"/>
          </a:solidFill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  <p:sldLayoutId id="2147484715" r:id="rId3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emf"/><Relationship Id="rId15" Type="http://schemas.openxmlformats.org/officeDocument/2006/relationships/image" Target="../media/image72.emf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BotBuilderCommunity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svg"/><Relationship Id="rId2" Type="http://schemas.openxmlformats.org/officeDocument/2006/relationships/hyperlink" Target="https://www.cloudguy.pro/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/botbuilder-tools/" TargetMode="External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hyperlink" Target="https://github.com/Microsoft/botbuilder-dotnet" TargetMode="External"/><Relationship Id="rId21" Type="http://schemas.openxmlformats.org/officeDocument/2006/relationships/image" Target="../media/image47.png"/><Relationship Id="rId7" Type="http://schemas.openxmlformats.org/officeDocument/2006/relationships/hyperlink" Target="https://github.com/Microsoft/BotBuilder/" TargetMode="External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.sv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ithub.com/Microsoft/botbuilder-java" TargetMode="External"/><Relationship Id="rId11" Type="http://schemas.openxmlformats.org/officeDocument/2006/relationships/hyperlink" Target="https://github.com/Microsoft/botbuilder-samples" TargetMode="External"/><Relationship Id="rId5" Type="http://schemas.openxmlformats.org/officeDocument/2006/relationships/hyperlink" Target="https://github.com/Microsoft/botbuilder-python" TargetMode="External"/><Relationship Id="rId15" Type="http://schemas.openxmlformats.org/officeDocument/2006/relationships/image" Target="../media/image41.png"/><Relationship Id="rId10" Type="http://schemas.openxmlformats.org/officeDocument/2006/relationships/hyperlink" Target="https://github.com/Microsoft/BotFramework-WebChat" TargetMode="External"/><Relationship Id="rId19" Type="http://schemas.openxmlformats.org/officeDocument/2006/relationships/image" Target="../media/image45.png"/><Relationship Id="rId4" Type="http://schemas.openxmlformats.org/officeDocument/2006/relationships/hyperlink" Target="https://github.com/Microsoft/botbuilder-JS" TargetMode="External"/><Relationship Id="rId9" Type="http://schemas.openxmlformats.org/officeDocument/2006/relationships/hyperlink" Target="https://github.com/Microsoft/BotFramework-Emulator/" TargetMode="External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github.com/Microsoft/BotBuilder-Sampl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19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8AA29-D966-744C-B58D-93DCE6A4B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120676"/>
            <a:ext cx="11018520" cy="307777"/>
          </a:xfrm>
        </p:spPr>
        <p:txBody>
          <a:bodyPr/>
          <a:lstStyle/>
          <a:p>
            <a:pPr defTabSz="932563">
              <a:defRPr/>
            </a:pPr>
            <a:r>
              <a:rPr lang="en-US" sz="2000" dirty="0">
                <a:solidFill>
                  <a:schemeClr val="tx1"/>
                </a:solidFill>
                <a:latin typeface="Segoe UI Light"/>
              </a:rPr>
              <a:t>Comprehensive framework for the lifecycle of your project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728B485-D8C0-4BAC-B86A-620BA31292E7}"/>
              </a:ext>
            </a:extLst>
          </p:cNvPr>
          <p:cNvSpPr/>
          <p:nvPr/>
        </p:nvSpPr>
        <p:spPr bwMode="auto">
          <a:xfrm>
            <a:off x="490122" y="41849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Author Dialogs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Design Cards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Visualize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1C3F34-A688-4F37-9D65-4C5A07481CDC}"/>
              </a:ext>
            </a:extLst>
          </p:cNvPr>
          <p:cNvSpPr/>
          <p:nvPr/>
        </p:nvSpPr>
        <p:spPr bwMode="auto">
          <a:xfrm>
            <a:off x="2390693" y="41849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Bot Builder SDK</a:t>
            </a:r>
          </a:p>
          <a:p>
            <a:pPr algn="ctr" defTabSz="932293" fontAlgn="base"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cs typeface="Segoe UI" pitchFamily="34" charset="0"/>
            </a:endParaRPr>
          </a:p>
          <a:p>
            <a:pPr algn="ctr" defTabSz="932293" fontAlgn="base"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Cognitive Services</a:t>
            </a:r>
          </a:p>
          <a:p>
            <a:pPr algn="ctr" defTabSz="932293" fontAlgn="base"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cs typeface="Segoe UI" pitchFamily="34" charset="0"/>
            </a:endParaRPr>
          </a:p>
          <a:p>
            <a:pPr algn="ctr" defTabSz="932293" fontAlgn="base"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Getting Started Templates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220C39D-4BF2-46E5-9239-C4613CB93D2F}"/>
              </a:ext>
            </a:extLst>
          </p:cNvPr>
          <p:cNvSpPr/>
          <p:nvPr/>
        </p:nvSpPr>
        <p:spPr bwMode="auto">
          <a:xfrm>
            <a:off x="4291263" y="41849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Emulator​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GB" sz="1470">
              <a:solidFill>
                <a:srgbClr val="353535"/>
              </a:solidFill>
              <a:latin typeface="Segoe UI Semilight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Application Insights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GB" sz="1470">
              <a:solidFill>
                <a:srgbClr val="353535"/>
              </a:solidFill>
              <a:latin typeface="Segoe UI Semilight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Conversation Transcripts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54BE7C-BA2A-4653-8AD7-076F3007BCCD}"/>
              </a:ext>
            </a:extLst>
          </p:cNvPr>
          <p:cNvSpPr/>
          <p:nvPr/>
        </p:nvSpPr>
        <p:spPr bwMode="auto">
          <a:xfrm>
            <a:off x="6191833" y="41849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s-E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DevOps Tools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s-E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s-E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Azure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s-E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s-E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BYO Web Host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s-E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B3FB3FC-D1FA-4502-9F06-B1CA5ED1B8D1}"/>
              </a:ext>
            </a:extLst>
          </p:cNvPr>
          <p:cNvSpPr/>
          <p:nvPr/>
        </p:nvSpPr>
        <p:spPr bwMode="auto">
          <a:xfrm>
            <a:off x="8092404" y="41849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 err="1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WebChat</a:t>
            </a:r>
            <a:endParaRPr lang="en-GB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Cortana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Skype, FB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+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Custom (</a:t>
            </a:r>
            <a:r>
              <a:rPr lang="en-GB" sz="1470" err="1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DirectLine</a:t>
            </a:r>
            <a:r>
              <a:rPr lang="en-GB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D613ACE-7E3F-4166-87D1-91BBC5218E23}"/>
              </a:ext>
            </a:extLst>
          </p:cNvPr>
          <p:cNvSpPr/>
          <p:nvPr/>
        </p:nvSpPr>
        <p:spPr bwMode="auto">
          <a:xfrm>
            <a:off x="9992970" y="41849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Application Insights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LUIS</a:t>
            </a:r>
            <a:b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</a:b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Suggestions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B3E5C0A-A294-4193-B08B-6FE3691291B3}"/>
              </a:ext>
            </a:extLst>
          </p:cNvPr>
          <p:cNvCxnSpPr>
            <a:cxnSpLocks/>
          </p:cNvCxnSpPr>
          <p:nvPr/>
        </p:nvCxnSpPr>
        <p:spPr>
          <a:xfrm>
            <a:off x="4214106" y="4184912"/>
            <a:ext cx="0" cy="23297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1D93893-B24D-4000-B180-2F8BD78900A9}"/>
              </a:ext>
            </a:extLst>
          </p:cNvPr>
          <p:cNvCxnSpPr>
            <a:cxnSpLocks/>
          </p:cNvCxnSpPr>
          <p:nvPr/>
        </p:nvCxnSpPr>
        <p:spPr>
          <a:xfrm>
            <a:off x="2313535" y="4184912"/>
            <a:ext cx="0" cy="23297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CE614DB-8E5C-476A-9091-7A50C909DD78}"/>
              </a:ext>
            </a:extLst>
          </p:cNvPr>
          <p:cNvCxnSpPr>
            <a:cxnSpLocks/>
          </p:cNvCxnSpPr>
          <p:nvPr/>
        </p:nvCxnSpPr>
        <p:spPr>
          <a:xfrm>
            <a:off x="6114676" y="4184912"/>
            <a:ext cx="0" cy="23297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06162D2-DB82-4365-94EF-38D7CDBFC3E6}"/>
              </a:ext>
            </a:extLst>
          </p:cNvPr>
          <p:cNvCxnSpPr>
            <a:cxnSpLocks/>
          </p:cNvCxnSpPr>
          <p:nvPr/>
        </p:nvCxnSpPr>
        <p:spPr>
          <a:xfrm>
            <a:off x="8015247" y="4184912"/>
            <a:ext cx="0" cy="23297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B4049EF-C56C-45B4-BFF0-2793FDE78458}"/>
              </a:ext>
            </a:extLst>
          </p:cNvPr>
          <p:cNvCxnSpPr>
            <a:cxnSpLocks/>
          </p:cNvCxnSpPr>
          <p:nvPr/>
        </p:nvCxnSpPr>
        <p:spPr>
          <a:xfrm>
            <a:off x="9915817" y="4184912"/>
            <a:ext cx="0" cy="23297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0151E84-0EC4-8F46-8AC3-A3E88463E7AE}"/>
              </a:ext>
            </a:extLst>
          </p:cNvPr>
          <p:cNvSpPr/>
          <p:nvPr/>
        </p:nvSpPr>
        <p:spPr bwMode="auto">
          <a:xfrm>
            <a:off x="542189" y="3329153"/>
            <a:ext cx="1749549" cy="3966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solidFill>
                  <a:schemeClr val="accent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Plan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5C2AC2-CE32-9844-AF19-D07AF5BA53A8}"/>
              </a:ext>
            </a:extLst>
          </p:cNvPr>
          <p:cNvSpPr/>
          <p:nvPr/>
        </p:nvSpPr>
        <p:spPr bwMode="auto">
          <a:xfrm>
            <a:off x="2431687" y="3329153"/>
            <a:ext cx="1749549" cy="3966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68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Build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47D314B-9C3D-CB49-8031-8C614E47194A}"/>
              </a:ext>
            </a:extLst>
          </p:cNvPr>
          <p:cNvSpPr/>
          <p:nvPr/>
        </p:nvSpPr>
        <p:spPr bwMode="auto">
          <a:xfrm>
            <a:off x="4321185" y="3329153"/>
            <a:ext cx="1749549" cy="3966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68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998FED8-AF5A-6A42-A7D5-4C28027A1DDC}"/>
              </a:ext>
            </a:extLst>
          </p:cNvPr>
          <p:cNvSpPr/>
          <p:nvPr/>
        </p:nvSpPr>
        <p:spPr bwMode="auto">
          <a:xfrm>
            <a:off x="6210683" y="3329153"/>
            <a:ext cx="1749549" cy="3966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68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2B4E874-6CC4-3C4A-9EC2-A87A2E797CD5}"/>
              </a:ext>
            </a:extLst>
          </p:cNvPr>
          <p:cNvSpPr/>
          <p:nvPr/>
        </p:nvSpPr>
        <p:spPr bwMode="auto">
          <a:xfrm>
            <a:off x="8100181" y="3329153"/>
            <a:ext cx="1749549" cy="3966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68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Connect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9FC5AA7-6DF7-5B47-A1D0-A19B7767F382}"/>
              </a:ext>
            </a:extLst>
          </p:cNvPr>
          <p:cNvSpPr/>
          <p:nvPr/>
        </p:nvSpPr>
        <p:spPr bwMode="auto">
          <a:xfrm>
            <a:off x="9989677" y="3329153"/>
            <a:ext cx="1749549" cy="3966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68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Evaluate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CA99730C-0887-C040-866F-9B286B89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35" y="1922930"/>
            <a:ext cx="10058400" cy="119044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94490D9-EDCC-874E-A5CA-3240EBC5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Lifecycle of your Project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98869F-EAB4-C34A-8F14-407C1CDD76D5}"/>
              </a:ext>
            </a:extLst>
          </p:cNvPr>
          <p:cNvGrpSpPr/>
          <p:nvPr/>
        </p:nvGrpSpPr>
        <p:grpSpPr>
          <a:xfrm>
            <a:off x="8234743" y="6212371"/>
            <a:ext cx="1461578" cy="253898"/>
            <a:chOff x="8083579" y="7610757"/>
            <a:chExt cx="2105518" cy="365760"/>
          </a:xfrm>
        </p:grpSpPr>
        <p:sp>
          <p:nvSpPr>
            <p:cNvPr id="31" name="car_3" title="Icon of a car with signal lines on top">
              <a:extLst>
                <a:ext uri="{FF2B5EF4-FFF2-40B4-BE49-F238E27FC236}">
                  <a16:creationId xmlns:a16="http://schemas.microsoft.com/office/drawing/2014/main" id="{57D017E5-FAD3-1345-A15D-D5EB60B5CD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3579" y="7610757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2" name="Laptop_E770" title="Icon of a laptop">
              <a:extLst>
                <a:ext uri="{FF2B5EF4-FFF2-40B4-BE49-F238E27FC236}">
                  <a16:creationId xmlns:a16="http://schemas.microsoft.com/office/drawing/2014/main" id="{4F17EEA8-C479-524F-B385-C943DDAD3B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35894" y="7641098"/>
              <a:ext cx="457200" cy="305079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3" name="CellPhone_E8EA" title="Icon of a cellphone">
              <a:extLst>
                <a:ext uri="{FF2B5EF4-FFF2-40B4-BE49-F238E27FC236}">
                  <a16:creationId xmlns:a16="http://schemas.microsoft.com/office/drawing/2014/main" id="{99C8CAFF-7BF9-924C-8FC2-3F914A0524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69605" y="7610757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4" name="house" title="Icon of a house">
              <a:extLst>
                <a:ext uri="{FF2B5EF4-FFF2-40B4-BE49-F238E27FC236}">
                  <a16:creationId xmlns:a16="http://schemas.microsoft.com/office/drawing/2014/main" id="{8C0DE906-F267-764E-9746-488A02624DB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47073" y="7610757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877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C4B5-CA52-40A7-ABB0-23042E4D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A610B-BE9B-45E2-B0DA-056736B6C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0BBC560-FB01-450E-B955-6354F118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8" y="0"/>
            <a:ext cx="10640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74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7E98-7F06-4E77-9A03-781B945F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Emulator V4</a:t>
            </a:r>
            <a:endParaRPr lang="en-A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30553B-6620-4BF9-B156-BDB383BA2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4692650" cy="4653582"/>
          </a:xfrm>
        </p:spPr>
        <p:txBody>
          <a:bodyPr/>
          <a:lstStyle/>
          <a:p>
            <a:r>
              <a:rPr lang="en-US" dirty="0"/>
              <a:t>Open-source, cross-platform application</a:t>
            </a:r>
          </a:p>
          <a:p>
            <a:r>
              <a:rPr lang="en-US" dirty="0"/>
              <a:t>For Mac, Windows and Linux</a:t>
            </a:r>
          </a:p>
          <a:p>
            <a:r>
              <a:rPr lang="en-US" dirty="0"/>
              <a:t>Test and debug conversational application locally or in the cloud</a:t>
            </a:r>
          </a:p>
          <a:p>
            <a:r>
              <a:rPr lang="en-US" dirty="0"/>
              <a:t>Inspect responses from bot’s integrated services (LUIS/</a:t>
            </a:r>
            <a:r>
              <a:rPr lang="en-US" dirty="0" err="1"/>
              <a:t>QnAMaker</a:t>
            </a:r>
            <a:r>
              <a:rPr lang="en-US" dirty="0"/>
              <a:t>)</a:t>
            </a:r>
          </a:p>
          <a:p>
            <a:r>
              <a:rPr lang="en-US" dirty="0"/>
              <a:t>Transcript playback</a:t>
            </a:r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9578A-E810-493E-A6B2-EB5955E4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4" y="1155966"/>
            <a:ext cx="4986395" cy="3284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3E5727C-77C2-4240-9082-29C90E4D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2" y="2798310"/>
            <a:ext cx="4986973" cy="3284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74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7B28203F-3E86-A546-A265-589DA392A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053837" cy="1107996"/>
          </a:xfrm>
        </p:spPr>
        <p:txBody>
          <a:bodyPr/>
          <a:lstStyle/>
          <a:p>
            <a:r>
              <a:rPr lang="en-US"/>
              <a:t>Templates and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F9A96-FED8-4476-88C9-E9D35F46E8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4749800" cy="2880789"/>
          </a:xfrm>
        </p:spPr>
        <p:txBody>
          <a:bodyPr/>
          <a:lstStyle/>
          <a:p>
            <a:pPr marL="0" indent="0">
              <a:buNone/>
            </a:pPr>
            <a:r>
              <a:rPr lang="en-GB" sz="1800"/>
              <a:t>To help more businesses and customers succeed with great conversational experiences, we are creating a series of Templates to greatly simplify getting started and Solutions to help enable complex new scenarios.</a:t>
            </a:r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r>
              <a:rPr lang="en-GB" sz="1800"/>
              <a:t>Bringing together all of the best practices and supporting components we've identified through building the first wave of Conversational Experiences. </a:t>
            </a:r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D5320-A3C0-4954-8AD4-8F2CBFD9057D}"/>
              </a:ext>
            </a:extLst>
          </p:cNvPr>
          <p:cNvSpPr txBox="1"/>
          <p:nvPr/>
        </p:nvSpPr>
        <p:spPr>
          <a:xfrm>
            <a:off x="5871975" y="1248111"/>
            <a:ext cx="6210300" cy="250222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Templates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• Basic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• Enterprise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• Virtual Assistant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• Customer Support (Coming Soon)</a:t>
            </a:r>
          </a:p>
        </p:txBody>
      </p:sp>
    </p:spTree>
    <p:extLst>
      <p:ext uri="{BB962C8B-B14F-4D97-AF65-F5344CB8AC3E}">
        <p14:creationId xmlns:p14="http://schemas.microsoft.com/office/powerpoint/2010/main" val="470337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F2DF15E-7192-734E-BD7B-C9D54FFE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Templates and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F9A96-FED8-4476-88C9-E9D35F46E8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89" y="1120676"/>
            <a:ext cx="8215705" cy="5724644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5 minutes to a working end-to-end conversational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Introduction message with Adaptive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Automated typing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.bot file driven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Example Dialogs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Basic conversational intents in multiple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Example responses abstracted into separate View classes</a:t>
            </a:r>
            <a:r>
              <a:rPr lang="en-GB" sz="2000" dirty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Inappropriate / PII detection with Content Moderator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Transcripts of all conversations stored in Azure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Integrated Dispatcher for LUIS and </a:t>
            </a:r>
            <a:r>
              <a:rPr lang="en-GB" sz="1800" dirty="0" err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Application Insights and </a:t>
            </a:r>
            <a:r>
              <a:rPr lang="en-GB" sz="1800" dirty="0" err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PowerBI</a:t>
            </a:r>
            <a:r>
              <a:rPr lang="en-GB" sz="1800" dirty="0">
                <a:solidFill>
                  <a:schemeClr val="tx1"/>
                </a:solidFill>
              </a:rPr>
              <a:t> for Conversation Analytics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Complete automated deployment of all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Open Sourced and updated regularly.</a:t>
            </a:r>
            <a:endParaRPr lang="en-GB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1BD1C9-7073-4B29-9483-594D64268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89"/>
          <a:stretch/>
        </p:blipFill>
        <p:spPr>
          <a:xfrm>
            <a:off x="8478619" y="4344080"/>
            <a:ext cx="3711804" cy="2501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216666-7D30-4C76-B2DB-B6980FDD4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521" y="0"/>
            <a:ext cx="1857479" cy="48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04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70D467-F2CE-42B4-9B05-EAF64AC10A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0038" y="6491288"/>
            <a:ext cx="461962" cy="366712"/>
          </a:xfrm>
          <a:prstGeom prst="rect">
            <a:avLst/>
          </a:prstGeom>
        </p:spPr>
        <p:txBody>
          <a:bodyPr/>
          <a:lstStyle/>
          <a:p>
            <a:pPr defTabSz="914225"/>
            <a:fld id="{456883DB-BB59-4C06-A6A9-20134CE29909}" type="slidenum">
              <a:rPr lang="en-US">
                <a:solidFill>
                  <a:srgbClr val="353535"/>
                </a:solidFill>
                <a:latin typeface="Segoe UI Semilight"/>
              </a:rPr>
              <a:pPr defTabSz="914225"/>
              <a:t>15</a:t>
            </a:fld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5D9144-B38F-4345-9E50-17BDCC4BBA0B}"/>
              </a:ext>
            </a:extLst>
          </p:cNvPr>
          <p:cNvSpPr txBox="1"/>
          <p:nvPr/>
        </p:nvSpPr>
        <p:spPr>
          <a:xfrm>
            <a:off x="458000" y="1273522"/>
            <a:ext cx="5390177" cy="439778"/>
          </a:xfrm>
          <a:prstGeom prst="rect">
            <a:avLst/>
          </a:prstGeom>
          <a:noFill/>
          <a:ln w="6350">
            <a:noFill/>
          </a:ln>
        </p:spPr>
        <p:txBody>
          <a:bodyPr wrap="square" lIns="137141" tIns="91427" rIns="137141" bIns="91427" rtlCol="0" anchor="ctr">
            <a:noAutofit/>
          </a:bodyPr>
          <a:lstStyle/>
          <a:p>
            <a:pPr algn="ctr" defTabSz="914225">
              <a:lnSpc>
                <a:spcPct val="90000"/>
              </a:lnSpc>
              <a:spcAft>
                <a:spcPts val="588"/>
              </a:spcAft>
            </a:pPr>
            <a:r>
              <a:rPr lang="en-US" sz="2000">
                <a:solidFill>
                  <a:srgbClr val="0078D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Configure OAuth in Azure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40E97-197A-4540-B758-A535CDC50793}"/>
              </a:ext>
            </a:extLst>
          </p:cNvPr>
          <p:cNvSpPr txBox="1"/>
          <p:nvPr/>
        </p:nvSpPr>
        <p:spPr>
          <a:xfrm>
            <a:off x="5978787" y="1273522"/>
            <a:ext cx="5755215" cy="439778"/>
          </a:xfrm>
          <a:prstGeom prst="rect">
            <a:avLst/>
          </a:prstGeom>
          <a:noFill/>
          <a:ln w="6350">
            <a:noFill/>
          </a:ln>
        </p:spPr>
        <p:txBody>
          <a:bodyPr wrap="square" lIns="137141" tIns="91427" rIns="137141" bIns="91427" rtlCol="0" anchor="ctr">
            <a:noAutofit/>
          </a:bodyPr>
          <a:lstStyle/>
          <a:p>
            <a:pPr algn="ctr" defTabSz="914225">
              <a:lnSpc>
                <a:spcPct val="90000"/>
              </a:lnSpc>
              <a:spcAft>
                <a:spcPts val="588"/>
              </a:spcAft>
            </a:pPr>
            <a:r>
              <a:rPr lang="en-IN" sz="2000">
                <a:solidFill>
                  <a:srgbClr val="0078D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OAuth in your Bot</a:t>
            </a:r>
          </a:p>
        </p:txBody>
      </p:sp>
      <p:pic>
        <p:nvPicPr>
          <p:cNvPr id="15" name="Picture 1" descr="image001">
            <a:extLst>
              <a:ext uri="{FF2B5EF4-FFF2-40B4-BE49-F238E27FC236}">
                <a16:creationId xmlns:a16="http://schemas.microsoft.com/office/drawing/2014/main" id="{EC9296CA-2D9E-4CC7-B5BE-8294B195E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78076" y="1887811"/>
            <a:ext cx="5150023" cy="4510203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OAuth Login Movie Compressed">
            <a:hlinkClick r:id="" action="ppaction://media"/>
            <a:extLst>
              <a:ext uri="{FF2B5EF4-FFF2-40B4-BE49-F238E27FC236}">
                <a16:creationId xmlns:a16="http://schemas.microsoft.com/office/drawing/2014/main" id="{C925199E-FCB3-4C7F-9689-4CEF56CFBC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7" end="965.988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65758" y="1933459"/>
            <a:ext cx="2581273" cy="4456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772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2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5830931-8AA5-45C1-B8BC-DB47E31611A7}"/>
              </a:ext>
            </a:extLst>
          </p:cNvPr>
          <p:cNvGrpSpPr/>
          <p:nvPr/>
        </p:nvGrpSpPr>
        <p:grpSpPr>
          <a:xfrm>
            <a:off x="4462972" y="1709462"/>
            <a:ext cx="3403138" cy="3455523"/>
            <a:chOff x="4462972" y="1709462"/>
            <a:chExt cx="3403138" cy="345552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8969DC-6020-412A-A249-B867CDA9CBFE}"/>
                </a:ext>
              </a:extLst>
            </p:cNvPr>
            <p:cNvSpPr/>
            <p:nvPr/>
          </p:nvSpPr>
          <p:spPr>
            <a:xfrm>
              <a:off x="4462972" y="1709462"/>
              <a:ext cx="3403138" cy="3455523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FFC23BB-BFB5-498B-BA07-AC73060C1011}"/>
                </a:ext>
              </a:extLst>
            </p:cNvPr>
            <p:cNvSpPr/>
            <p:nvPr/>
          </p:nvSpPr>
          <p:spPr>
            <a:xfrm>
              <a:off x="4553408" y="1801288"/>
              <a:ext cx="3222268" cy="327186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E422BE-8370-44AA-A178-F4BB6E0FD296}"/>
                </a:ext>
              </a:extLst>
            </p:cNvPr>
            <p:cNvSpPr txBox="1"/>
            <p:nvPr/>
          </p:nvSpPr>
          <p:spPr>
            <a:xfrm>
              <a:off x="5450943" y="1851149"/>
              <a:ext cx="1427197" cy="605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568">
                  <a:solidFill>
                    <a:srgbClr val="FFFFFF"/>
                  </a:solidFill>
                  <a:cs typeface="Segoe UI" panose="020B0502040204020203" pitchFamily="34" charset="0"/>
                </a:rPr>
                <a:t>AI </a:t>
              </a:r>
              <a:br>
                <a:rPr lang="en-GB" sz="1568">
                  <a:solidFill>
                    <a:srgbClr val="FFFFFF"/>
                  </a:solidFill>
                  <a:cs typeface="Segoe UI" panose="020B0502040204020203" pitchFamily="34" charset="0"/>
                </a:rPr>
              </a:br>
              <a:r>
                <a:rPr lang="en-GB" sz="1765">
                  <a:solidFill>
                    <a:srgbClr val="FFFFFF"/>
                  </a:solidFill>
                  <a:cs typeface="Segoe UI" panose="020B0502040204020203" pitchFamily="34" charset="0"/>
                </a:rPr>
                <a:t>Capabilities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7DBB44-3B2C-4FAA-A2DD-F2516B7130B6}"/>
                </a:ext>
              </a:extLst>
            </p:cNvPr>
            <p:cNvSpPr txBox="1"/>
            <p:nvPr/>
          </p:nvSpPr>
          <p:spPr>
            <a:xfrm>
              <a:off x="5627415" y="4388079"/>
              <a:ext cx="11066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100">
                  <a:solidFill>
                    <a:srgbClr val="FFFFFF"/>
                  </a:solidFill>
                  <a:cs typeface="Segoe UI" panose="020B0502040204020203" pitchFamily="34" charset="0"/>
                </a:rPr>
                <a:t>Language Understanding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AA0FDD-6BD8-47B5-A2F6-09300F2E5DE5}"/>
                </a:ext>
              </a:extLst>
            </p:cNvPr>
            <p:cNvSpPr txBox="1"/>
            <p:nvPr/>
          </p:nvSpPr>
          <p:spPr>
            <a:xfrm>
              <a:off x="4483301" y="3079300"/>
              <a:ext cx="9611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100">
                  <a:solidFill>
                    <a:srgbClr val="FFFFFF"/>
                  </a:solidFill>
                  <a:cs typeface="Segoe UI" panose="020B0502040204020203" pitchFamily="34" charset="0"/>
                </a:rPr>
                <a:t>Speech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C6F1C8-CA1F-4FCE-B7F2-58C65A9D39F5}"/>
                </a:ext>
              </a:extLst>
            </p:cNvPr>
            <p:cNvSpPr txBox="1"/>
            <p:nvPr/>
          </p:nvSpPr>
          <p:spPr>
            <a:xfrm>
              <a:off x="6806455" y="4294814"/>
              <a:ext cx="585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100">
                  <a:solidFill>
                    <a:srgbClr val="FFFFFF"/>
                  </a:solidFill>
                  <a:cs typeface="Segoe UI" panose="020B0502040204020203" pitchFamily="34" charset="0"/>
                </a:rPr>
                <a:t>Vision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CCC9D-D861-4AF1-BF52-568F79B3ADBF}"/>
                </a:ext>
              </a:extLst>
            </p:cNvPr>
            <p:cNvSpPr txBox="1"/>
            <p:nvPr/>
          </p:nvSpPr>
          <p:spPr>
            <a:xfrm>
              <a:off x="4793234" y="4127388"/>
              <a:ext cx="524808" cy="25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100" err="1">
                  <a:solidFill>
                    <a:srgbClr val="FFFFFF"/>
                  </a:solidFill>
                  <a:cs typeface="Segoe UI" panose="020B0502040204020203" pitchFamily="34" charset="0"/>
                </a:rPr>
                <a:t>QnA</a:t>
              </a:r>
              <a:endParaRPr lang="en-GB" sz="1100">
                <a:solidFill>
                  <a:srgbClr val="FFFFFF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3" name="speech_2" title="Icon of a chat bubble">
              <a:extLst>
                <a:ext uri="{FF2B5EF4-FFF2-40B4-BE49-F238E27FC236}">
                  <a16:creationId xmlns:a16="http://schemas.microsoft.com/office/drawing/2014/main" id="{B858DDAE-51F4-4EF4-BACD-8A46274CA84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00921" y="2798090"/>
              <a:ext cx="325938" cy="289554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905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4" name="speech_5" title="Icon of two overlapping chat bubbles">
              <a:extLst>
                <a:ext uri="{FF2B5EF4-FFF2-40B4-BE49-F238E27FC236}">
                  <a16:creationId xmlns:a16="http://schemas.microsoft.com/office/drawing/2014/main" id="{61F05BDA-2F40-4355-AB76-6A85CA2EFA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79385" y="3853352"/>
              <a:ext cx="352506" cy="275621"/>
            </a:xfrm>
            <a:custGeom>
              <a:avLst/>
              <a:gdLst>
                <a:gd name="T0" fmla="*/ 167 w 243"/>
                <a:gd name="T1" fmla="*/ 56 h 190"/>
                <a:gd name="T2" fmla="*/ 167 w 243"/>
                <a:gd name="T3" fmla="*/ 114 h 190"/>
                <a:gd name="T4" fmla="*/ 60 w 243"/>
                <a:gd name="T5" fmla="*/ 114 h 190"/>
                <a:gd name="T6" fmla="*/ 21 w 243"/>
                <a:gd name="T7" fmla="*/ 155 h 190"/>
                <a:gd name="T8" fmla="*/ 21 w 243"/>
                <a:gd name="T9" fmla="*/ 114 h 190"/>
                <a:gd name="T10" fmla="*/ 0 w 243"/>
                <a:gd name="T11" fmla="*/ 114 h 190"/>
                <a:gd name="T12" fmla="*/ 0 w 243"/>
                <a:gd name="T13" fmla="*/ 0 h 190"/>
                <a:gd name="T14" fmla="*/ 167 w 243"/>
                <a:gd name="T15" fmla="*/ 0 h 190"/>
                <a:gd name="T16" fmla="*/ 167 w 243"/>
                <a:gd name="T17" fmla="*/ 56 h 190"/>
                <a:gd name="T18" fmla="*/ 77 w 243"/>
                <a:gd name="T19" fmla="*/ 114 h 190"/>
                <a:gd name="T20" fmla="*/ 77 w 243"/>
                <a:gd name="T21" fmla="*/ 150 h 190"/>
                <a:gd name="T22" fmla="*/ 183 w 243"/>
                <a:gd name="T23" fmla="*/ 150 h 190"/>
                <a:gd name="T24" fmla="*/ 222 w 243"/>
                <a:gd name="T25" fmla="*/ 190 h 190"/>
                <a:gd name="T26" fmla="*/ 222 w 243"/>
                <a:gd name="T27" fmla="*/ 150 h 190"/>
                <a:gd name="T28" fmla="*/ 243 w 243"/>
                <a:gd name="T29" fmla="*/ 150 h 190"/>
                <a:gd name="T30" fmla="*/ 243 w 243"/>
                <a:gd name="T31" fmla="*/ 36 h 190"/>
                <a:gd name="T32" fmla="*/ 167 w 243"/>
                <a:gd name="T33" fmla="*/ 3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0">
                  <a:moveTo>
                    <a:pt x="167" y="56"/>
                  </a:moveTo>
                  <a:lnTo>
                    <a:pt x="167" y="114"/>
                  </a:lnTo>
                  <a:lnTo>
                    <a:pt x="60" y="114"/>
                  </a:lnTo>
                  <a:lnTo>
                    <a:pt x="21" y="155"/>
                  </a:lnTo>
                  <a:lnTo>
                    <a:pt x="2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56"/>
                  </a:lnTo>
                  <a:moveTo>
                    <a:pt x="77" y="114"/>
                  </a:moveTo>
                  <a:lnTo>
                    <a:pt x="77" y="150"/>
                  </a:lnTo>
                  <a:lnTo>
                    <a:pt x="183" y="150"/>
                  </a:lnTo>
                  <a:lnTo>
                    <a:pt x="222" y="190"/>
                  </a:lnTo>
                  <a:lnTo>
                    <a:pt x="222" y="150"/>
                  </a:lnTo>
                  <a:lnTo>
                    <a:pt x="243" y="150"/>
                  </a:lnTo>
                  <a:lnTo>
                    <a:pt x="243" y="36"/>
                  </a:lnTo>
                  <a:lnTo>
                    <a:pt x="167" y="36"/>
                  </a:lnTo>
                </a:path>
              </a:pathLst>
            </a:custGeom>
            <a:noFill/>
            <a:ln w="1905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1CDA8A-DA4D-4ED9-87F7-9A1F6CB23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175" y="4763394"/>
              <a:ext cx="249139" cy="2529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8F5E848-7228-432F-928F-0E46D26D9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500" y="4040863"/>
              <a:ext cx="303153" cy="31003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B2C18A-EBC4-4B2B-A01D-21616D72728D}"/>
              </a:ext>
            </a:extLst>
          </p:cNvPr>
          <p:cNvGrpSpPr/>
          <p:nvPr/>
        </p:nvGrpSpPr>
        <p:grpSpPr>
          <a:xfrm>
            <a:off x="7587260" y="300471"/>
            <a:ext cx="2200609" cy="2413866"/>
            <a:chOff x="7587260" y="300471"/>
            <a:chExt cx="2200609" cy="241386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027D4E-A8B8-4873-A0CC-CBE21A7EB5E8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7587260" y="2706387"/>
              <a:ext cx="1492679" cy="7950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2481CE-C62B-419E-A460-5BCBE4DF06E4}"/>
                </a:ext>
              </a:extLst>
            </p:cNvPr>
            <p:cNvSpPr/>
            <p:nvPr/>
          </p:nvSpPr>
          <p:spPr>
            <a:xfrm>
              <a:off x="8390261" y="443692"/>
              <a:ext cx="914788" cy="4391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Knowledge </a:t>
              </a:r>
            </a:p>
            <a:p>
              <a:pPr algn="ctr" defTabSz="914225">
                <a:defRPr/>
              </a:pP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Sources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ECC7BCD-3ECA-4DA2-B544-5E58E373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232" y="914936"/>
              <a:ext cx="365439" cy="36543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50194-49FB-43F4-9EB6-3BF40AE22B74}"/>
                </a:ext>
              </a:extLst>
            </p:cNvPr>
            <p:cNvSpPr txBox="1"/>
            <p:nvPr/>
          </p:nvSpPr>
          <p:spPr>
            <a:xfrm>
              <a:off x="8960405" y="1313247"/>
              <a:ext cx="827325" cy="429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00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Manuals (PDF)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73FC31-C3DC-426E-AF84-3396F67AC4E5}"/>
                </a:ext>
              </a:extLst>
            </p:cNvPr>
            <p:cNvSpPr txBox="1"/>
            <p:nvPr/>
          </p:nvSpPr>
          <p:spPr>
            <a:xfrm>
              <a:off x="8325550" y="1817653"/>
              <a:ext cx="1044211" cy="26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00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Data Sources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4EF103-B394-41F1-BD18-BAC2468850F0}"/>
                </a:ext>
              </a:extLst>
            </p:cNvPr>
            <p:cNvSpPr txBox="1"/>
            <p:nvPr/>
          </p:nvSpPr>
          <p:spPr>
            <a:xfrm>
              <a:off x="7915489" y="1314361"/>
              <a:ext cx="911182" cy="429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00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General Knowledge</a:t>
              </a:r>
            </a:p>
          </p:txBody>
        </p:sp>
        <p:sp>
          <p:nvSpPr>
            <p:cNvPr id="24" name="Database_EFC7" title="Icon of a cylinder">
              <a:extLst>
                <a:ext uri="{FF2B5EF4-FFF2-40B4-BE49-F238E27FC236}">
                  <a16:creationId xmlns:a16="http://schemas.microsoft.com/office/drawing/2014/main" id="{E3AAF7D3-66B2-40AA-AE33-115AFCC997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1203" y="1575609"/>
              <a:ext cx="192765" cy="250565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solidFill>
                  <a:srgbClr val="353535"/>
                </a:solidFill>
                <a:latin typeface="Segoe UI Semilight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E63AFE-650E-4C32-A041-749C94FC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7574" y="961946"/>
              <a:ext cx="346666" cy="308643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4376DB-EB32-49A4-9258-92F6C8E23D37}"/>
                </a:ext>
              </a:extLst>
            </p:cNvPr>
            <p:cNvSpPr/>
            <p:nvPr/>
          </p:nvSpPr>
          <p:spPr>
            <a:xfrm>
              <a:off x="8624148" y="1007094"/>
              <a:ext cx="447013" cy="45389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brain_3" title="Icon of a brain">
              <a:extLst>
                <a:ext uri="{FF2B5EF4-FFF2-40B4-BE49-F238E27FC236}">
                  <a16:creationId xmlns:a16="http://schemas.microsoft.com/office/drawing/2014/main" id="{E5F85B6C-7B80-4DD5-95FE-560B73DC482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40567" y="1110176"/>
              <a:ext cx="214175" cy="230295"/>
            </a:xfrm>
            <a:custGeom>
              <a:avLst/>
              <a:gdLst>
                <a:gd name="T0" fmla="*/ 68 w 315"/>
                <a:gd name="T1" fmla="*/ 292 h 338"/>
                <a:gd name="T2" fmla="*/ 24 w 315"/>
                <a:gd name="T3" fmla="*/ 231 h 338"/>
                <a:gd name="T4" fmla="*/ 28 w 315"/>
                <a:gd name="T5" fmla="*/ 126 h 338"/>
                <a:gd name="T6" fmla="*/ 68 w 315"/>
                <a:gd name="T7" fmla="*/ 46 h 338"/>
                <a:gd name="T8" fmla="*/ 113 w 315"/>
                <a:gd name="T9" fmla="*/ 0 h 338"/>
                <a:gd name="T10" fmla="*/ 158 w 315"/>
                <a:gd name="T11" fmla="*/ 293 h 338"/>
                <a:gd name="T12" fmla="*/ 248 w 315"/>
                <a:gd name="T13" fmla="*/ 292 h 338"/>
                <a:gd name="T14" fmla="*/ 292 w 315"/>
                <a:gd name="T15" fmla="*/ 231 h 338"/>
                <a:gd name="T16" fmla="*/ 287 w 315"/>
                <a:gd name="T17" fmla="*/ 126 h 338"/>
                <a:gd name="T18" fmla="*/ 248 w 315"/>
                <a:gd name="T19" fmla="*/ 46 h 338"/>
                <a:gd name="T20" fmla="*/ 203 w 315"/>
                <a:gd name="T21" fmla="*/ 0 h 338"/>
                <a:gd name="T22" fmla="*/ 158 w 315"/>
                <a:gd name="T23" fmla="*/ 293 h 338"/>
                <a:gd name="T24" fmla="*/ 90 w 315"/>
                <a:gd name="T25" fmla="*/ 293 h 338"/>
                <a:gd name="T26" fmla="*/ 248 w 315"/>
                <a:gd name="T27" fmla="*/ 293 h 338"/>
                <a:gd name="T28" fmla="*/ 68 w 315"/>
                <a:gd name="T29" fmla="*/ 180 h 338"/>
                <a:gd name="T30" fmla="*/ 90 w 315"/>
                <a:gd name="T31" fmla="*/ 203 h 338"/>
                <a:gd name="T32" fmla="*/ 158 w 315"/>
                <a:gd name="T33" fmla="*/ 225 h 338"/>
                <a:gd name="T34" fmla="*/ 225 w 315"/>
                <a:gd name="T35" fmla="*/ 203 h 338"/>
                <a:gd name="T36" fmla="*/ 248 w 315"/>
                <a:gd name="T37" fmla="*/ 180 h 338"/>
                <a:gd name="T38" fmla="*/ 79 w 315"/>
                <a:gd name="T39" fmla="*/ 90 h 338"/>
                <a:gd name="T40" fmla="*/ 113 w 315"/>
                <a:gd name="T41" fmla="*/ 113 h 338"/>
                <a:gd name="T42" fmla="*/ 135 w 315"/>
                <a:gd name="T43" fmla="*/ 135 h 338"/>
                <a:gd name="T44" fmla="*/ 203 w 315"/>
                <a:gd name="T45" fmla="*/ 113 h 338"/>
                <a:gd name="T46" fmla="*/ 225 w 315"/>
                <a:gd name="T47" fmla="*/ 90 h 338"/>
                <a:gd name="T48" fmla="*/ 24 w 315"/>
                <a:gd name="T49" fmla="*/ 231 h 338"/>
                <a:gd name="T50" fmla="*/ 248 w 315"/>
                <a:gd name="T51" fmla="*/ 248 h 338"/>
                <a:gd name="T52" fmla="*/ 28 w 315"/>
                <a:gd name="T53" fmla="*/ 126 h 338"/>
                <a:gd name="T54" fmla="*/ 243 w 315"/>
                <a:gd name="T55" fmla="*/ 126 h 338"/>
                <a:gd name="T56" fmla="*/ 68 w 315"/>
                <a:gd name="T57" fmla="*/ 45 h 338"/>
                <a:gd name="T58" fmla="*/ 248 w 315"/>
                <a:gd name="T59" fmla="*/ 45 h 338"/>
                <a:gd name="T60" fmla="*/ 135 w 315"/>
                <a:gd name="T61" fmla="*/ 293 h 338"/>
                <a:gd name="T62" fmla="*/ 68 w 315"/>
                <a:gd name="T63" fmla="*/ 293 h 338"/>
                <a:gd name="T64" fmla="*/ 101 w 315"/>
                <a:gd name="T65" fmla="*/ 338 h 338"/>
                <a:gd name="T66" fmla="*/ 158 w 315"/>
                <a:gd name="T67" fmla="*/ 315 h 338"/>
                <a:gd name="T68" fmla="*/ 158 w 315"/>
                <a:gd name="T69" fmla="*/ 293 h 338"/>
                <a:gd name="T70" fmla="*/ 180 w 315"/>
                <a:gd name="T71" fmla="*/ 338 h 338"/>
                <a:gd name="T72" fmla="*/ 248 w 315"/>
                <a:gd name="T73" fmla="*/ 30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5" h="338">
                  <a:moveTo>
                    <a:pt x="68" y="293"/>
                  </a:moveTo>
                  <a:cubicBezTo>
                    <a:pt x="68" y="293"/>
                    <a:pt x="68" y="292"/>
                    <a:pt x="68" y="292"/>
                  </a:cubicBezTo>
                  <a:cubicBezTo>
                    <a:pt x="42" y="289"/>
                    <a:pt x="23" y="268"/>
                    <a:pt x="23" y="242"/>
                  </a:cubicBezTo>
                  <a:cubicBezTo>
                    <a:pt x="23" y="238"/>
                    <a:pt x="23" y="235"/>
                    <a:pt x="24" y="231"/>
                  </a:cubicBezTo>
                  <a:cubicBezTo>
                    <a:pt x="10" y="219"/>
                    <a:pt x="0" y="201"/>
                    <a:pt x="0" y="180"/>
                  </a:cubicBezTo>
                  <a:cubicBezTo>
                    <a:pt x="0" y="158"/>
                    <a:pt x="11" y="138"/>
                    <a:pt x="28" y="126"/>
                  </a:cubicBezTo>
                  <a:cubicBezTo>
                    <a:pt x="25" y="118"/>
                    <a:pt x="23" y="110"/>
                    <a:pt x="23" y="102"/>
                  </a:cubicBezTo>
                  <a:cubicBezTo>
                    <a:pt x="23" y="74"/>
                    <a:pt x="42" y="52"/>
                    <a:pt x="68" y="46"/>
                  </a:cubicBezTo>
                  <a:cubicBezTo>
                    <a:pt x="68" y="46"/>
                    <a:pt x="68" y="46"/>
                    <a:pt x="68" y="45"/>
                  </a:cubicBezTo>
                  <a:cubicBezTo>
                    <a:pt x="68" y="20"/>
                    <a:pt x="88" y="0"/>
                    <a:pt x="113" y="0"/>
                  </a:cubicBezTo>
                  <a:cubicBezTo>
                    <a:pt x="13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248" y="293"/>
                  </a:moveTo>
                  <a:cubicBezTo>
                    <a:pt x="248" y="293"/>
                    <a:pt x="248" y="292"/>
                    <a:pt x="248" y="292"/>
                  </a:cubicBezTo>
                  <a:cubicBezTo>
                    <a:pt x="273" y="289"/>
                    <a:pt x="293" y="268"/>
                    <a:pt x="293" y="242"/>
                  </a:cubicBezTo>
                  <a:cubicBezTo>
                    <a:pt x="293" y="238"/>
                    <a:pt x="292" y="235"/>
                    <a:pt x="292" y="231"/>
                  </a:cubicBezTo>
                  <a:cubicBezTo>
                    <a:pt x="306" y="219"/>
                    <a:pt x="315" y="201"/>
                    <a:pt x="315" y="180"/>
                  </a:cubicBezTo>
                  <a:cubicBezTo>
                    <a:pt x="315" y="158"/>
                    <a:pt x="304" y="138"/>
                    <a:pt x="287" y="126"/>
                  </a:cubicBezTo>
                  <a:cubicBezTo>
                    <a:pt x="291" y="118"/>
                    <a:pt x="293" y="110"/>
                    <a:pt x="293" y="102"/>
                  </a:cubicBezTo>
                  <a:cubicBezTo>
                    <a:pt x="293" y="74"/>
                    <a:pt x="273" y="52"/>
                    <a:pt x="248" y="46"/>
                  </a:cubicBezTo>
                  <a:cubicBezTo>
                    <a:pt x="248" y="46"/>
                    <a:pt x="248" y="46"/>
                    <a:pt x="248" y="45"/>
                  </a:cubicBezTo>
                  <a:cubicBezTo>
                    <a:pt x="248" y="20"/>
                    <a:pt x="228" y="0"/>
                    <a:pt x="203" y="0"/>
                  </a:cubicBezTo>
                  <a:cubicBezTo>
                    <a:pt x="17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68" y="293"/>
                  </a:moveTo>
                  <a:cubicBezTo>
                    <a:pt x="90" y="293"/>
                    <a:pt x="90" y="293"/>
                    <a:pt x="90" y="293"/>
                  </a:cubicBezTo>
                  <a:moveTo>
                    <a:pt x="225" y="293"/>
                  </a:moveTo>
                  <a:cubicBezTo>
                    <a:pt x="248" y="293"/>
                    <a:pt x="248" y="293"/>
                    <a:pt x="248" y="293"/>
                  </a:cubicBezTo>
                  <a:moveTo>
                    <a:pt x="56" y="180"/>
                  </a:moveTo>
                  <a:cubicBezTo>
                    <a:pt x="68" y="180"/>
                    <a:pt x="68" y="180"/>
                    <a:pt x="68" y="180"/>
                  </a:cubicBezTo>
                  <a:cubicBezTo>
                    <a:pt x="80" y="180"/>
                    <a:pt x="90" y="190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0" y="215"/>
                    <a:pt x="100" y="225"/>
                    <a:pt x="113" y="225"/>
                  </a:cubicBezTo>
                  <a:cubicBezTo>
                    <a:pt x="158" y="225"/>
                    <a:pt x="158" y="225"/>
                    <a:pt x="158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15" y="225"/>
                    <a:pt x="225" y="215"/>
                    <a:pt x="225" y="203"/>
                  </a:cubicBezTo>
                  <a:cubicBezTo>
                    <a:pt x="225" y="203"/>
                    <a:pt x="225" y="203"/>
                    <a:pt x="225" y="203"/>
                  </a:cubicBezTo>
                  <a:cubicBezTo>
                    <a:pt x="225" y="190"/>
                    <a:pt x="235" y="180"/>
                    <a:pt x="248" y="180"/>
                  </a:cubicBezTo>
                  <a:cubicBezTo>
                    <a:pt x="259" y="180"/>
                    <a:pt x="259" y="180"/>
                    <a:pt x="259" y="180"/>
                  </a:cubicBezTo>
                  <a:moveTo>
                    <a:pt x="79" y="90"/>
                  </a:moveTo>
                  <a:cubicBezTo>
                    <a:pt x="90" y="90"/>
                    <a:pt x="90" y="90"/>
                    <a:pt x="90" y="90"/>
                  </a:cubicBezTo>
                  <a:cubicBezTo>
                    <a:pt x="103" y="90"/>
                    <a:pt x="113" y="100"/>
                    <a:pt x="113" y="113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25"/>
                    <a:pt x="123" y="135"/>
                    <a:pt x="135" y="135"/>
                  </a:cubicBezTo>
                  <a:cubicBezTo>
                    <a:pt x="180" y="135"/>
                    <a:pt x="180" y="135"/>
                    <a:pt x="180" y="135"/>
                  </a:cubicBezTo>
                  <a:cubicBezTo>
                    <a:pt x="193" y="135"/>
                    <a:pt x="203" y="125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0"/>
                    <a:pt x="213" y="90"/>
                    <a:pt x="225" y="90"/>
                  </a:cubicBezTo>
                  <a:cubicBezTo>
                    <a:pt x="236" y="90"/>
                    <a:pt x="236" y="90"/>
                    <a:pt x="236" y="90"/>
                  </a:cubicBezTo>
                  <a:moveTo>
                    <a:pt x="24" y="231"/>
                  </a:moveTo>
                  <a:cubicBezTo>
                    <a:pt x="36" y="242"/>
                    <a:pt x="51" y="248"/>
                    <a:pt x="68" y="248"/>
                  </a:cubicBezTo>
                  <a:moveTo>
                    <a:pt x="248" y="248"/>
                  </a:moveTo>
                  <a:cubicBezTo>
                    <a:pt x="265" y="248"/>
                    <a:pt x="280" y="242"/>
                    <a:pt x="292" y="231"/>
                  </a:cubicBezTo>
                  <a:moveTo>
                    <a:pt x="28" y="126"/>
                  </a:moveTo>
                  <a:cubicBezTo>
                    <a:pt x="73" y="126"/>
                    <a:pt x="73" y="126"/>
                    <a:pt x="73" y="126"/>
                  </a:cubicBezTo>
                  <a:moveTo>
                    <a:pt x="243" y="126"/>
                  </a:moveTo>
                  <a:cubicBezTo>
                    <a:pt x="288" y="126"/>
                    <a:pt x="288" y="126"/>
                    <a:pt x="288" y="126"/>
                  </a:cubicBezTo>
                  <a:moveTo>
                    <a:pt x="68" y="45"/>
                  </a:moveTo>
                  <a:cubicBezTo>
                    <a:pt x="101" y="45"/>
                    <a:pt x="101" y="45"/>
                    <a:pt x="101" y="45"/>
                  </a:cubicBezTo>
                  <a:moveTo>
                    <a:pt x="248" y="45"/>
                  </a:moveTo>
                  <a:cubicBezTo>
                    <a:pt x="214" y="45"/>
                    <a:pt x="214" y="45"/>
                    <a:pt x="214" y="45"/>
                  </a:cubicBezTo>
                  <a:moveTo>
                    <a:pt x="135" y="293"/>
                  </a:moveTo>
                  <a:cubicBezTo>
                    <a:pt x="180" y="293"/>
                    <a:pt x="180" y="293"/>
                    <a:pt x="180" y="293"/>
                  </a:cubicBezTo>
                  <a:moveTo>
                    <a:pt x="68" y="293"/>
                  </a:moveTo>
                  <a:cubicBezTo>
                    <a:pt x="68" y="304"/>
                    <a:pt x="68" y="304"/>
                    <a:pt x="68" y="304"/>
                  </a:cubicBezTo>
                  <a:cubicBezTo>
                    <a:pt x="68" y="323"/>
                    <a:pt x="83" y="338"/>
                    <a:pt x="101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48" y="338"/>
                    <a:pt x="158" y="328"/>
                    <a:pt x="158" y="31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158" y="293"/>
                  </a:moveTo>
                  <a:cubicBezTo>
                    <a:pt x="158" y="315"/>
                    <a:pt x="158" y="315"/>
                    <a:pt x="158" y="315"/>
                  </a:cubicBezTo>
                  <a:cubicBezTo>
                    <a:pt x="158" y="328"/>
                    <a:pt x="168" y="338"/>
                    <a:pt x="180" y="338"/>
                  </a:cubicBezTo>
                  <a:cubicBezTo>
                    <a:pt x="214" y="338"/>
                    <a:pt x="214" y="338"/>
                    <a:pt x="214" y="338"/>
                  </a:cubicBezTo>
                  <a:cubicBezTo>
                    <a:pt x="233" y="338"/>
                    <a:pt x="248" y="323"/>
                    <a:pt x="248" y="304"/>
                  </a:cubicBezTo>
                  <a:cubicBezTo>
                    <a:pt x="248" y="293"/>
                    <a:pt x="248" y="293"/>
                    <a:pt x="248" y="293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AFB16DD-325C-405D-95BE-8333B1C684A0}"/>
                </a:ext>
              </a:extLst>
            </p:cNvPr>
            <p:cNvSpPr/>
            <p:nvPr/>
          </p:nvSpPr>
          <p:spPr>
            <a:xfrm flipH="1">
              <a:off x="7907442" y="300471"/>
              <a:ext cx="1880427" cy="1879710"/>
            </a:xfrm>
            <a:prstGeom prst="ellips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4635B3-FCD3-4E70-9429-D4259D67A86D}"/>
              </a:ext>
            </a:extLst>
          </p:cNvPr>
          <p:cNvGrpSpPr/>
          <p:nvPr/>
        </p:nvGrpSpPr>
        <p:grpSpPr>
          <a:xfrm>
            <a:off x="7907441" y="3400810"/>
            <a:ext cx="1880426" cy="3156720"/>
            <a:chOff x="7907441" y="3400810"/>
            <a:chExt cx="1880426" cy="315672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C6C985-C631-4460-84E6-8E2C14E9676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7599683" y="4143175"/>
              <a:ext cx="1492679" cy="7950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415639-C7ED-490F-8D31-AE4BBB2C8907}"/>
                </a:ext>
              </a:extLst>
            </p:cNvPr>
            <p:cNvSpPr/>
            <p:nvPr/>
          </p:nvSpPr>
          <p:spPr>
            <a:xfrm>
              <a:off x="8454582" y="4861463"/>
              <a:ext cx="786141" cy="4391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3</a:t>
              </a:r>
              <a:r>
                <a:rPr lang="en-GB" sz="1176" b="1" baseline="30000">
                  <a:solidFill>
                    <a:prstClr val="black"/>
                  </a:solidFill>
                  <a:cs typeface="Segoe UI" panose="020B0502040204020203" pitchFamily="34" charset="0"/>
                </a:rPr>
                <a:t>rd</a:t>
              </a: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 Party</a:t>
              </a:r>
            </a:p>
            <a:p>
              <a:pPr algn="ctr" defTabSz="914225">
                <a:defRPr/>
              </a:pP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Assistants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5E70C6C-CF0F-4573-AC28-DB277CD29041}"/>
                </a:ext>
              </a:extLst>
            </p:cNvPr>
            <p:cNvSpPr/>
            <p:nvPr/>
          </p:nvSpPr>
          <p:spPr>
            <a:xfrm>
              <a:off x="8624147" y="5395308"/>
              <a:ext cx="447013" cy="45389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people_7" title="Icon of two people">
              <a:extLst>
                <a:ext uri="{FF2B5EF4-FFF2-40B4-BE49-F238E27FC236}">
                  <a16:creationId xmlns:a16="http://schemas.microsoft.com/office/drawing/2014/main" id="{9A31F95F-64A6-4785-8E39-1FAB6606741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17512" y="5476285"/>
              <a:ext cx="243988" cy="266362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/>
              <a:endParaRPr lang="en-US" sz="205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5744639-F095-495D-92F5-D59F8DB790D8}"/>
                </a:ext>
              </a:extLst>
            </p:cNvPr>
            <p:cNvSpPr/>
            <p:nvPr/>
          </p:nvSpPr>
          <p:spPr>
            <a:xfrm flipH="1">
              <a:off x="7907441" y="4677820"/>
              <a:ext cx="1880426" cy="1879710"/>
            </a:xfrm>
            <a:prstGeom prst="ellips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06A3C2-5DAB-4F0B-8802-EEEA416CBE8C}"/>
              </a:ext>
            </a:extLst>
          </p:cNvPr>
          <p:cNvGrpSpPr/>
          <p:nvPr/>
        </p:nvGrpSpPr>
        <p:grpSpPr>
          <a:xfrm>
            <a:off x="7834115" y="2174181"/>
            <a:ext cx="4069369" cy="4245414"/>
            <a:chOff x="7834115" y="2174181"/>
            <a:chExt cx="4069369" cy="424541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BCBEA8E-6510-4D45-977B-C481C099E1C6}"/>
                </a:ext>
              </a:extLst>
            </p:cNvPr>
            <p:cNvSpPr/>
            <p:nvPr/>
          </p:nvSpPr>
          <p:spPr bwMode="auto">
            <a:xfrm>
              <a:off x="7955442" y="3351985"/>
              <a:ext cx="737188" cy="737188"/>
            </a:xfrm>
            <a:prstGeom prst="ellips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A0A3086-D57A-407E-BAEF-F249111E68AD}"/>
                </a:ext>
              </a:extLst>
            </p:cNvPr>
            <p:cNvGrpSpPr/>
            <p:nvPr/>
          </p:nvGrpSpPr>
          <p:grpSpPr>
            <a:xfrm>
              <a:off x="7834115" y="2174181"/>
              <a:ext cx="4069369" cy="4245414"/>
              <a:chOff x="7834115" y="2174181"/>
              <a:chExt cx="4069369" cy="4245414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EE735AA-12FF-4993-B358-DA741D173026}"/>
                  </a:ext>
                </a:extLst>
              </p:cNvPr>
              <p:cNvGrpSpPr/>
              <p:nvPr/>
            </p:nvGrpSpPr>
            <p:grpSpPr>
              <a:xfrm>
                <a:off x="9377951" y="2174181"/>
                <a:ext cx="2525533" cy="4245414"/>
                <a:chOff x="9421425" y="2131242"/>
                <a:chExt cx="2611960" cy="4390694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9F3AAB5-3044-4251-BF5B-B277E1A13B9C}"/>
                    </a:ext>
                  </a:extLst>
                </p:cNvPr>
                <p:cNvSpPr txBox="1"/>
                <p:nvPr/>
              </p:nvSpPr>
              <p:spPr>
                <a:xfrm>
                  <a:off x="9509422" y="3374474"/>
                  <a:ext cx="791988" cy="4377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225">
                    <a:defRPr/>
                  </a:pPr>
                  <a:r>
                    <a:rPr lang="en-GB" sz="98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Point of</a:t>
                  </a:r>
                </a:p>
                <a:p>
                  <a:pPr algn="ctr" defTabSz="914225">
                    <a:defRPr/>
                  </a:pPr>
                  <a:r>
                    <a:rPr lang="en-GB" sz="98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Interest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301B62A-C862-4DB1-A3F7-F6F18C2648A3}"/>
                    </a:ext>
                  </a:extLst>
                </p:cNvPr>
                <p:cNvSpPr txBox="1"/>
                <p:nvPr/>
              </p:nvSpPr>
              <p:spPr>
                <a:xfrm>
                  <a:off x="9657763" y="2978925"/>
                  <a:ext cx="791988" cy="241381"/>
                </a:xfrm>
                <a:prstGeom prst="rect">
                  <a:avLst/>
                </a:prstGeom>
                <a:noFill/>
              </p:spPr>
              <p:txBody>
                <a:bodyPr wrap="square" lIns="35995" rIns="35995" rtlCol="0">
                  <a:spAutoFit/>
                </a:bodyPr>
                <a:lstStyle/>
                <a:p>
                  <a:pPr algn="ctr" defTabSz="914225">
                    <a:defRPr/>
                  </a:pPr>
                  <a:r>
                    <a:rPr lang="en-GB" sz="98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Mail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6765CD5-830C-4C1F-B696-8F170B1D9217}"/>
                    </a:ext>
                  </a:extLst>
                </p:cNvPr>
                <p:cNvSpPr txBox="1"/>
                <p:nvPr/>
              </p:nvSpPr>
              <p:spPr>
                <a:xfrm>
                  <a:off x="9618188" y="3898854"/>
                  <a:ext cx="1130328" cy="241381"/>
                </a:xfrm>
                <a:prstGeom prst="rect">
                  <a:avLst/>
                </a:prstGeom>
                <a:noFill/>
              </p:spPr>
              <p:txBody>
                <a:bodyPr wrap="square" lIns="35995" rIns="35995" rtlCol="0">
                  <a:spAutoFit/>
                </a:bodyPr>
                <a:lstStyle/>
                <a:p>
                  <a:pPr algn="ctr" defTabSz="914225">
                    <a:defRPr/>
                  </a:pPr>
                  <a:r>
                    <a:rPr lang="en-GB" sz="98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Automotive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A1FACF-3688-4E14-BAA1-77611BBBCCC8}"/>
                    </a:ext>
                  </a:extLst>
                </p:cNvPr>
                <p:cNvSpPr txBox="1"/>
                <p:nvPr/>
              </p:nvSpPr>
              <p:spPr>
                <a:xfrm>
                  <a:off x="10340660" y="4250002"/>
                  <a:ext cx="791988" cy="241381"/>
                </a:xfrm>
                <a:prstGeom prst="rect">
                  <a:avLst/>
                </a:prstGeom>
                <a:noFill/>
              </p:spPr>
              <p:txBody>
                <a:bodyPr wrap="square" lIns="35995" rIns="35995" rtlCol="0">
                  <a:spAutoFit/>
                </a:bodyPr>
                <a:lstStyle/>
                <a:p>
                  <a:pPr algn="ctr" defTabSz="914225">
                    <a:defRPr/>
                  </a:pPr>
                  <a:r>
                    <a:rPr lang="en-GB" sz="98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Custom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32DA948-B107-4B97-B0EF-6AB98F1C9AC9}"/>
                    </a:ext>
                  </a:extLst>
                </p:cNvPr>
                <p:cNvSpPr txBox="1"/>
                <p:nvPr/>
              </p:nvSpPr>
              <p:spPr>
                <a:xfrm>
                  <a:off x="10826443" y="3907255"/>
                  <a:ext cx="977058" cy="241381"/>
                </a:xfrm>
                <a:prstGeom prst="rect">
                  <a:avLst/>
                </a:prstGeom>
                <a:noFill/>
              </p:spPr>
              <p:txBody>
                <a:bodyPr wrap="square" lIns="35995" rIns="35995" rtlCol="0">
                  <a:spAutoFit/>
                </a:bodyPr>
                <a:lstStyle/>
                <a:p>
                  <a:pPr algn="ctr" defTabSz="914225">
                    <a:defRPr/>
                  </a:pPr>
                  <a:r>
                    <a:rPr lang="en-GB" sz="98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Hospitality</a:t>
                  </a:r>
                  <a:endParaRPr lang="en-GB" sz="980" i="1">
                    <a:solidFill>
                      <a:srgbClr val="FFFFFF">
                        <a:lumMod val="50000"/>
                      </a:srgbClr>
                    </a:solidFill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91A508E-C5D3-482E-B162-6871DEA79C92}"/>
                    </a:ext>
                  </a:extLst>
                </p:cNvPr>
                <p:cNvSpPr/>
                <p:nvPr/>
              </p:nvSpPr>
              <p:spPr>
                <a:xfrm>
                  <a:off x="9635887" y="2387894"/>
                  <a:ext cx="2167614" cy="5046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914225">
                    <a:defRPr/>
                  </a:pPr>
                  <a:r>
                    <a:rPr lang="en-GB" sz="1176" b="1">
                      <a:solidFill>
                        <a:prstClr val="black"/>
                      </a:solidFill>
                      <a:cs typeface="Segoe UI" panose="020B0502040204020203" pitchFamily="34" charset="0"/>
                    </a:rPr>
                    <a:t>Conversation Skills </a:t>
                  </a:r>
                  <a:br>
                    <a:rPr lang="en-GB" sz="1176" b="1">
                      <a:solidFill>
                        <a:prstClr val="black"/>
                      </a:solidFill>
                      <a:cs typeface="Segoe UI" panose="020B0502040204020203" pitchFamily="34" charset="0"/>
                    </a:rPr>
                  </a:br>
                  <a:r>
                    <a:rPr lang="en-GB" sz="1176" b="1">
                      <a:solidFill>
                        <a:prstClr val="black"/>
                      </a:solidFill>
                      <a:cs typeface="Segoe UI" panose="020B0502040204020203" pitchFamily="34" charset="0"/>
                    </a:rPr>
                    <a:t>(Customisable)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FAA2A2C-B3E3-4EBA-8D64-E8CC9D1F2A40}"/>
                    </a:ext>
                  </a:extLst>
                </p:cNvPr>
                <p:cNvSpPr/>
                <p:nvPr/>
              </p:nvSpPr>
              <p:spPr>
                <a:xfrm>
                  <a:off x="10449751" y="3169563"/>
                  <a:ext cx="527204" cy="53531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225">
                    <a:defRPr/>
                  </a:pPr>
                  <a:endParaRPr lang="en-GB" sz="1765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5" name="Freeform 28" title="Icon of a gear with a wrench">
                  <a:extLst>
                    <a:ext uri="{FF2B5EF4-FFF2-40B4-BE49-F238E27FC236}">
                      <a16:creationId xmlns:a16="http://schemas.microsoft.com/office/drawing/2014/main" id="{DB9C0958-F860-47C5-80C9-52EDE8E810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563372" y="3294962"/>
                  <a:ext cx="349815" cy="322095"/>
                </a:xfrm>
                <a:custGeom>
                  <a:avLst/>
                  <a:gdLst>
                    <a:gd name="T0" fmla="*/ 224 w 356"/>
                    <a:gd name="T1" fmla="*/ 273 h 328"/>
                    <a:gd name="T2" fmla="*/ 181 w 356"/>
                    <a:gd name="T3" fmla="*/ 295 h 328"/>
                    <a:gd name="T4" fmla="*/ 181 w 356"/>
                    <a:gd name="T5" fmla="*/ 328 h 328"/>
                    <a:gd name="T6" fmla="*/ 121 w 356"/>
                    <a:gd name="T7" fmla="*/ 328 h 328"/>
                    <a:gd name="T8" fmla="*/ 121 w 356"/>
                    <a:gd name="T9" fmla="*/ 291 h 328"/>
                    <a:gd name="T10" fmla="*/ 57 w 356"/>
                    <a:gd name="T11" fmla="*/ 254 h 328"/>
                    <a:gd name="T12" fmla="*/ 28 w 356"/>
                    <a:gd name="T13" fmla="*/ 269 h 328"/>
                    <a:gd name="T14" fmla="*/ 0 w 356"/>
                    <a:gd name="T15" fmla="*/ 214 h 328"/>
                    <a:gd name="T16" fmla="*/ 28 w 356"/>
                    <a:gd name="T17" fmla="*/ 199 h 328"/>
                    <a:gd name="T18" fmla="*/ 21 w 356"/>
                    <a:gd name="T19" fmla="*/ 162 h 328"/>
                    <a:gd name="T20" fmla="*/ 28 w 356"/>
                    <a:gd name="T21" fmla="*/ 125 h 328"/>
                    <a:gd name="T22" fmla="*/ 0 w 356"/>
                    <a:gd name="T23" fmla="*/ 111 h 328"/>
                    <a:gd name="T24" fmla="*/ 28 w 356"/>
                    <a:gd name="T25" fmla="*/ 55 h 328"/>
                    <a:gd name="T26" fmla="*/ 57 w 356"/>
                    <a:gd name="T27" fmla="*/ 70 h 328"/>
                    <a:gd name="T28" fmla="*/ 121 w 356"/>
                    <a:gd name="T29" fmla="*/ 33 h 328"/>
                    <a:gd name="T30" fmla="*/ 121 w 356"/>
                    <a:gd name="T31" fmla="*/ 0 h 328"/>
                    <a:gd name="T32" fmla="*/ 181 w 356"/>
                    <a:gd name="T33" fmla="*/ 0 h 328"/>
                    <a:gd name="T34" fmla="*/ 181 w 356"/>
                    <a:gd name="T35" fmla="*/ 30 h 328"/>
                    <a:gd name="T36" fmla="*/ 249 w 356"/>
                    <a:gd name="T37" fmla="*/ 70 h 328"/>
                    <a:gd name="T38" fmla="*/ 274 w 356"/>
                    <a:gd name="T39" fmla="*/ 55 h 328"/>
                    <a:gd name="T40" fmla="*/ 306 w 356"/>
                    <a:gd name="T41" fmla="*/ 111 h 328"/>
                    <a:gd name="T42" fmla="*/ 277 w 356"/>
                    <a:gd name="T43" fmla="*/ 125 h 328"/>
                    <a:gd name="T44" fmla="*/ 282 w 356"/>
                    <a:gd name="T45" fmla="*/ 162 h 328"/>
                    <a:gd name="T46" fmla="*/ 279 w 356"/>
                    <a:gd name="T47" fmla="*/ 188 h 328"/>
                    <a:gd name="T48" fmla="*/ 186 w 356"/>
                    <a:gd name="T49" fmla="*/ 100 h 328"/>
                    <a:gd name="T50" fmla="*/ 150 w 356"/>
                    <a:gd name="T51" fmla="*/ 89 h 328"/>
                    <a:gd name="T52" fmla="*/ 75 w 356"/>
                    <a:gd name="T53" fmla="*/ 166 h 328"/>
                    <a:gd name="T54" fmla="*/ 107 w 356"/>
                    <a:gd name="T55" fmla="*/ 231 h 328"/>
                    <a:gd name="T56" fmla="*/ 209 w 356"/>
                    <a:gd name="T57" fmla="*/ 238 h 328"/>
                    <a:gd name="T58" fmla="*/ 310 w 356"/>
                    <a:gd name="T59" fmla="*/ 302 h 328"/>
                    <a:gd name="T60" fmla="*/ 348 w 356"/>
                    <a:gd name="T61" fmla="*/ 294 h 328"/>
                    <a:gd name="T62" fmla="*/ 340 w 356"/>
                    <a:gd name="T63" fmla="*/ 256 h 328"/>
                    <a:gd name="T64" fmla="*/ 237 w 356"/>
                    <a:gd name="T65" fmla="*/ 195 h 328"/>
                    <a:gd name="T66" fmla="*/ 235 w 356"/>
                    <a:gd name="T67" fmla="*/ 194 h 328"/>
                    <a:gd name="T68" fmla="*/ 234 w 356"/>
                    <a:gd name="T69" fmla="*/ 179 h 328"/>
                    <a:gd name="T70" fmla="*/ 172 w 356"/>
                    <a:gd name="T71" fmla="*/ 139 h 328"/>
                    <a:gd name="T72" fmla="*/ 145 w 356"/>
                    <a:gd name="T73" fmla="*/ 153 h 328"/>
                    <a:gd name="T74" fmla="*/ 194 w 356"/>
                    <a:gd name="T75" fmla="*/ 183 h 328"/>
                    <a:gd name="T76" fmla="*/ 182 w 356"/>
                    <a:gd name="T77" fmla="*/ 199 h 328"/>
                    <a:gd name="T78" fmla="*/ 135 w 356"/>
                    <a:gd name="T79" fmla="*/ 169 h 328"/>
                    <a:gd name="T80" fmla="*/ 132 w 356"/>
                    <a:gd name="T81" fmla="*/ 201 h 328"/>
                    <a:gd name="T82" fmla="*/ 194 w 356"/>
                    <a:gd name="T83" fmla="*/ 241 h 328"/>
                    <a:gd name="T84" fmla="*/ 207 w 356"/>
                    <a:gd name="T85" fmla="*/ 237 h 328"/>
                    <a:gd name="T86" fmla="*/ 209 w 356"/>
                    <a:gd name="T87" fmla="*/ 238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328">
                      <a:moveTo>
                        <a:pt x="224" y="273"/>
                      </a:moveTo>
                      <a:cubicBezTo>
                        <a:pt x="213" y="284"/>
                        <a:pt x="195" y="291"/>
                        <a:pt x="181" y="295"/>
                      </a:cubicBezTo>
                      <a:cubicBezTo>
                        <a:pt x="181" y="295"/>
                        <a:pt x="181" y="295"/>
                        <a:pt x="181" y="328"/>
                      </a:cubicBezTo>
                      <a:cubicBezTo>
                        <a:pt x="181" y="328"/>
                        <a:pt x="181" y="328"/>
                        <a:pt x="121" y="328"/>
                      </a:cubicBezTo>
                      <a:cubicBezTo>
                        <a:pt x="121" y="328"/>
                        <a:pt x="121" y="328"/>
                        <a:pt x="121" y="291"/>
                      </a:cubicBezTo>
                      <a:cubicBezTo>
                        <a:pt x="96" y="287"/>
                        <a:pt x="75" y="273"/>
                        <a:pt x="57" y="254"/>
                      </a:cubicBezTo>
                      <a:cubicBezTo>
                        <a:pt x="57" y="254"/>
                        <a:pt x="57" y="254"/>
                        <a:pt x="28" y="269"/>
                      </a:cubicBezTo>
                      <a:cubicBezTo>
                        <a:pt x="28" y="269"/>
                        <a:pt x="28" y="269"/>
                        <a:pt x="0" y="214"/>
                      </a:cubicBezTo>
                      <a:cubicBezTo>
                        <a:pt x="0" y="214"/>
                        <a:pt x="0" y="214"/>
                        <a:pt x="28" y="199"/>
                      </a:cubicBezTo>
                      <a:cubicBezTo>
                        <a:pt x="25" y="188"/>
                        <a:pt x="21" y="177"/>
                        <a:pt x="21" y="162"/>
                      </a:cubicBezTo>
                      <a:cubicBezTo>
                        <a:pt x="21" y="151"/>
                        <a:pt x="25" y="136"/>
                        <a:pt x="28" y="125"/>
                      </a:cubicBezTo>
                      <a:cubicBezTo>
                        <a:pt x="28" y="125"/>
                        <a:pt x="28" y="125"/>
                        <a:pt x="0" y="111"/>
                      </a:cubicBezTo>
                      <a:cubicBezTo>
                        <a:pt x="0" y="111"/>
                        <a:pt x="0" y="111"/>
                        <a:pt x="28" y="55"/>
                      </a:cubicBezTo>
                      <a:cubicBezTo>
                        <a:pt x="28" y="55"/>
                        <a:pt x="28" y="55"/>
                        <a:pt x="57" y="70"/>
                      </a:cubicBezTo>
                      <a:cubicBezTo>
                        <a:pt x="75" y="52"/>
                        <a:pt x="96" y="37"/>
                        <a:pt x="121" y="33"/>
                      </a:cubicBezTo>
                      <a:cubicBezTo>
                        <a:pt x="121" y="33"/>
                        <a:pt x="121" y="33"/>
                        <a:pt x="121" y="0"/>
                      </a:cubicBezTo>
                      <a:cubicBezTo>
                        <a:pt x="121" y="0"/>
                        <a:pt x="121" y="0"/>
                        <a:pt x="181" y="0"/>
                      </a:cubicBezTo>
                      <a:cubicBezTo>
                        <a:pt x="181" y="0"/>
                        <a:pt x="181" y="0"/>
                        <a:pt x="181" y="30"/>
                      </a:cubicBezTo>
                      <a:cubicBezTo>
                        <a:pt x="206" y="37"/>
                        <a:pt x="231" y="52"/>
                        <a:pt x="249" y="70"/>
                      </a:cubicBezTo>
                      <a:cubicBezTo>
                        <a:pt x="249" y="70"/>
                        <a:pt x="249" y="70"/>
                        <a:pt x="274" y="55"/>
                      </a:cubicBezTo>
                      <a:cubicBezTo>
                        <a:pt x="274" y="55"/>
                        <a:pt x="274" y="55"/>
                        <a:pt x="306" y="111"/>
                      </a:cubicBezTo>
                      <a:cubicBezTo>
                        <a:pt x="306" y="111"/>
                        <a:pt x="306" y="111"/>
                        <a:pt x="277" y="125"/>
                      </a:cubicBezTo>
                      <a:cubicBezTo>
                        <a:pt x="281" y="136"/>
                        <a:pt x="282" y="150"/>
                        <a:pt x="282" y="162"/>
                      </a:cubicBezTo>
                      <a:cubicBezTo>
                        <a:pt x="282" y="169"/>
                        <a:pt x="282" y="178"/>
                        <a:pt x="279" y="188"/>
                      </a:cubicBezTo>
                      <a:moveTo>
                        <a:pt x="186" y="100"/>
                      </a:moveTo>
                      <a:cubicBezTo>
                        <a:pt x="176" y="93"/>
                        <a:pt x="165" y="89"/>
                        <a:pt x="150" y="89"/>
                      </a:cubicBezTo>
                      <a:cubicBezTo>
                        <a:pt x="107" y="89"/>
                        <a:pt x="75" y="126"/>
                        <a:pt x="75" y="166"/>
                      </a:cubicBezTo>
                      <a:cubicBezTo>
                        <a:pt x="75" y="195"/>
                        <a:pt x="85" y="217"/>
                        <a:pt x="107" y="231"/>
                      </a:cubicBezTo>
                      <a:moveTo>
                        <a:pt x="209" y="238"/>
                      </a:moveTo>
                      <a:cubicBezTo>
                        <a:pt x="310" y="302"/>
                        <a:pt x="310" y="302"/>
                        <a:pt x="310" y="302"/>
                      </a:cubicBezTo>
                      <a:cubicBezTo>
                        <a:pt x="323" y="310"/>
                        <a:pt x="340" y="307"/>
                        <a:pt x="348" y="294"/>
                      </a:cubicBezTo>
                      <a:cubicBezTo>
                        <a:pt x="356" y="282"/>
                        <a:pt x="353" y="265"/>
                        <a:pt x="340" y="256"/>
                      </a:cubicBezTo>
                      <a:cubicBezTo>
                        <a:pt x="237" y="195"/>
                        <a:pt x="237" y="195"/>
                        <a:pt x="237" y="195"/>
                      </a:cubicBezTo>
                      <a:cubicBezTo>
                        <a:pt x="235" y="194"/>
                        <a:pt x="235" y="194"/>
                        <a:pt x="235" y="194"/>
                      </a:cubicBezTo>
                      <a:cubicBezTo>
                        <a:pt x="236" y="189"/>
                        <a:pt x="235" y="184"/>
                        <a:pt x="234" y="179"/>
                      </a:cubicBezTo>
                      <a:cubicBezTo>
                        <a:pt x="228" y="151"/>
                        <a:pt x="200" y="132"/>
                        <a:pt x="172" y="139"/>
                      </a:cubicBezTo>
                      <a:cubicBezTo>
                        <a:pt x="162" y="141"/>
                        <a:pt x="152" y="146"/>
                        <a:pt x="145" y="153"/>
                      </a:cubicBezTo>
                      <a:cubicBezTo>
                        <a:pt x="194" y="183"/>
                        <a:pt x="194" y="183"/>
                        <a:pt x="194" y="183"/>
                      </a:cubicBezTo>
                      <a:cubicBezTo>
                        <a:pt x="182" y="199"/>
                        <a:pt x="182" y="199"/>
                        <a:pt x="182" y="199"/>
                      </a:cubicBezTo>
                      <a:cubicBezTo>
                        <a:pt x="135" y="169"/>
                        <a:pt x="135" y="169"/>
                        <a:pt x="135" y="169"/>
                      </a:cubicBezTo>
                      <a:cubicBezTo>
                        <a:pt x="131" y="179"/>
                        <a:pt x="129" y="190"/>
                        <a:pt x="132" y="201"/>
                      </a:cubicBezTo>
                      <a:cubicBezTo>
                        <a:pt x="138" y="229"/>
                        <a:pt x="165" y="247"/>
                        <a:pt x="194" y="241"/>
                      </a:cubicBezTo>
                      <a:cubicBezTo>
                        <a:pt x="198" y="240"/>
                        <a:pt x="203" y="239"/>
                        <a:pt x="207" y="237"/>
                      </a:cubicBezTo>
                      <a:lnTo>
                        <a:pt x="209" y="238"/>
                      </a:lnTo>
                      <a:close/>
                    </a:path>
                  </a:pathLst>
                </a:custGeom>
                <a:noFill/>
                <a:ln w="15875" cap="sq">
                  <a:solidFill>
                    <a:srgbClr val="FFFFFF">
                      <a:lumMod val="95000"/>
                    </a:srgbClr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43394">
                    <a:defRPr/>
                  </a:pPr>
                  <a:endParaRPr lang="en-US" sz="2054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 Semilight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1B11B45-FE7C-41EB-9F8A-87DCC9FADDD3}"/>
                    </a:ext>
                  </a:extLst>
                </p:cNvPr>
                <p:cNvSpPr txBox="1"/>
                <p:nvPr/>
              </p:nvSpPr>
              <p:spPr>
                <a:xfrm>
                  <a:off x="10936057" y="5151745"/>
                  <a:ext cx="571375" cy="25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225">
                    <a:defRPr/>
                  </a:pPr>
                  <a:r>
                    <a:rPr lang="en-GB" sz="100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APIs</a:t>
                  </a:r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47A6614-FC11-4646-B76F-FEC91310F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80554" y="5166902"/>
                  <a:ext cx="285302" cy="285302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E60B5A45-1EC6-407C-9A64-589AB3923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9332" y="6194361"/>
                  <a:ext cx="327576" cy="327575"/>
                </a:xfrm>
                <a:prstGeom prst="rect">
                  <a:avLst/>
                </a:prstGeom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004D0A8-69AE-4B37-8FBD-0AD52F410303}"/>
                    </a:ext>
                  </a:extLst>
                </p:cNvPr>
                <p:cNvSpPr txBox="1"/>
                <p:nvPr/>
              </p:nvSpPr>
              <p:spPr>
                <a:xfrm>
                  <a:off x="10931492" y="5630040"/>
                  <a:ext cx="947707" cy="3982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225">
                    <a:defRPr/>
                  </a:pPr>
                  <a:r>
                    <a:rPr lang="en-GB" sz="100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Productivity</a:t>
                  </a:r>
                </a:p>
                <a:p>
                  <a:pPr defTabSz="914225">
                    <a:defRPr/>
                  </a:pPr>
                  <a:r>
                    <a:rPr lang="en-GB" sz="100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1</a:t>
                  </a:r>
                  <a:r>
                    <a:rPr lang="en-GB" sz="1000" baseline="3000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st</a:t>
                  </a:r>
                  <a:r>
                    <a:rPr lang="en-GB" sz="100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/3</a:t>
                  </a:r>
                  <a:r>
                    <a:rPr lang="en-GB" sz="1000" baseline="3000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rd</a:t>
                  </a:r>
                  <a:r>
                    <a:rPr lang="en-GB" sz="100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 Party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2982F3F-4A08-403E-8DBB-9036FD5A197A}"/>
                    </a:ext>
                  </a:extLst>
                </p:cNvPr>
                <p:cNvSpPr txBox="1"/>
                <p:nvPr/>
              </p:nvSpPr>
              <p:spPr>
                <a:xfrm>
                  <a:off x="10936057" y="6235196"/>
                  <a:ext cx="818079" cy="244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225">
                    <a:defRPr/>
                  </a:pPr>
                  <a:r>
                    <a:rPr lang="en-GB" sz="100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Directory</a:t>
                  </a: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810A2E40-17DD-444B-9D42-7BCDA93CAA6E}"/>
                    </a:ext>
                  </a:extLst>
                </p:cNvPr>
                <p:cNvSpPr/>
                <p:nvPr/>
              </p:nvSpPr>
              <p:spPr>
                <a:xfrm>
                  <a:off x="9421425" y="2131242"/>
                  <a:ext cx="2611960" cy="261195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225">
                    <a:defRPr/>
                  </a:pPr>
                  <a:endParaRPr lang="en-GB" sz="1765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9007275-1D09-4644-87E9-3AAE121F48A1}"/>
                    </a:ext>
                  </a:extLst>
                </p:cNvPr>
                <p:cNvSpPr txBox="1"/>
                <p:nvPr/>
              </p:nvSpPr>
              <p:spPr>
                <a:xfrm>
                  <a:off x="10932845" y="2982145"/>
                  <a:ext cx="791988" cy="241381"/>
                </a:xfrm>
                <a:prstGeom prst="rect">
                  <a:avLst/>
                </a:prstGeom>
                <a:noFill/>
              </p:spPr>
              <p:txBody>
                <a:bodyPr wrap="square" lIns="35995" rIns="35995" rtlCol="0">
                  <a:spAutoFit/>
                </a:bodyPr>
                <a:lstStyle/>
                <a:p>
                  <a:pPr algn="ctr" defTabSz="914225">
                    <a:defRPr/>
                  </a:pPr>
                  <a:r>
                    <a:rPr lang="en-GB" sz="980">
                      <a:solidFill>
                        <a:srgbClr val="FFFFFF">
                          <a:lumMod val="50000"/>
                        </a:srgbClr>
                      </a:solidFill>
                      <a:cs typeface="Segoe UI" panose="020B0502040204020203" pitchFamily="34" charset="0"/>
                    </a:rPr>
                    <a:t>Tasks</a:t>
                  </a:r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C3C68B4-8D58-4731-A91A-ADBA01A6CB07}"/>
                  </a:ext>
                </a:extLst>
              </p:cNvPr>
              <p:cNvCxnSpPr>
                <a:cxnSpLocks/>
                <a:endCxn id="62" idx="2"/>
              </p:cNvCxnSpPr>
              <p:nvPr/>
            </p:nvCxnSpPr>
            <p:spPr>
              <a:xfrm>
                <a:off x="7834115" y="3428998"/>
                <a:ext cx="1543836" cy="7950"/>
              </a:xfrm>
              <a:prstGeom prst="line">
                <a:avLst/>
              </a:prstGeom>
              <a:noFill/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C55DD9-2164-430D-86CC-9FE802662CFB}"/>
                  </a:ext>
                </a:extLst>
              </p:cNvPr>
              <p:cNvSpPr txBox="1"/>
              <p:nvPr/>
            </p:nvSpPr>
            <p:spPr>
              <a:xfrm>
                <a:off x="10974282" y="3412847"/>
                <a:ext cx="765782" cy="235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25">
                  <a:defRPr/>
                </a:pPr>
                <a:r>
                  <a:rPr lang="en-GB" sz="980">
                    <a:solidFill>
                      <a:srgbClr val="FFFFFF">
                        <a:lumMod val="50000"/>
                      </a:srgbClr>
                    </a:solidFill>
                    <a:cs typeface="Segoe UI" panose="020B0502040204020203" pitchFamily="34" charset="0"/>
                  </a:rPr>
                  <a:t>Calendar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9E81A4C-E706-4B8A-A8A8-EADA63821C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2410" y="5443276"/>
                <a:ext cx="0" cy="120747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9734EE6-0A28-4CF7-868D-87D75FED62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2410" y="5910740"/>
                <a:ext cx="0" cy="120747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E9932C7-0DB3-4530-AB54-D4484A31B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4602" y="4699714"/>
                <a:ext cx="0" cy="355970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42F7B3-ABB4-42B1-AA13-79F5B00D23E0}"/>
                  </a:ext>
                </a:extLst>
              </p:cNvPr>
              <p:cNvSpPr txBox="1"/>
              <p:nvPr/>
            </p:nvSpPr>
            <p:spPr>
              <a:xfrm>
                <a:off x="7935596" y="3521949"/>
                <a:ext cx="765782" cy="396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25">
                  <a:defRPr/>
                </a:pPr>
                <a:r>
                  <a:rPr lang="en-GB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Linked</a:t>
                </a:r>
              </a:p>
              <a:p>
                <a:pPr algn="ctr" defTabSz="914225">
                  <a:defRPr/>
                </a:pPr>
                <a:r>
                  <a:rPr lang="en-GB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Accounts</a:t>
                </a: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23A7F8E-F6D3-4603-838B-890BFD003961}"/>
              </a:ext>
            </a:extLst>
          </p:cNvPr>
          <p:cNvGrpSpPr/>
          <p:nvPr/>
        </p:nvGrpSpPr>
        <p:grpSpPr>
          <a:xfrm>
            <a:off x="5758033" y="5342149"/>
            <a:ext cx="753732" cy="1056696"/>
            <a:chOff x="5758033" y="5342149"/>
            <a:chExt cx="753732" cy="1056696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998EAC24-B95B-4C32-9C65-921B98C0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9618" y="5342149"/>
              <a:ext cx="670562" cy="670562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3295E-CE9E-4E3A-9246-5F869CC7EBE5}"/>
                </a:ext>
              </a:extLst>
            </p:cNvPr>
            <p:cNvSpPr/>
            <p:nvPr/>
          </p:nvSpPr>
          <p:spPr>
            <a:xfrm>
              <a:off x="5758033" y="6125565"/>
              <a:ext cx="753732" cy="2732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IoT Edge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3B32BE-7BFC-48C4-B60E-04F9DCEF46D9}"/>
              </a:ext>
            </a:extLst>
          </p:cNvPr>
          <p:cNvGrpSpPr/>
          <p:nvPr/>
        </p:nvGrpSpPr>
        <p:grpSpPr>
          <a:xfrm>
            <a:off x="1995056" y="4097090"/>
            <a:ext cx="2134933" cy="2466626"/>
            <a:chOff x="1995056" y="4097090"/>
            <a:chExt cx="2134933" cy="246662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3FFA7B-2144-45DF-8E79-477715263D3D}"/>
                </a:ext>
              </a:extLst>
            </p:cNvPr>
            <p:cNvGrpSpPr/>
            <p:nvPr/>
          </p:nvGrpSpPr>
          <p:grpSpPr>
            <a:xfrm>
              <a:off x="2185213" y="4619681"/>
              <a:ext cx="1944776" cy="1944035"/>
              <a:chOff x="2185213" y="4619681"/>
              <a:chExt cx="1944776" cy="1944035"/>
            </a:xfrm>
          </p:grpSpPr>
          <p:sp>
            <p:nvSpPr>
              <p:cNvPr id="70" name="car_3" title="Icon of a car with signal lines on top">
                <a:extLst>
                  <a:ext uri="{FF2B5EF4-FFF2-40B4-BE49-F238E27FC236}">
                    <a16:creationId xmlns:a16="http://schemas.microsoft.com/office/drawing/2014/main" id="{AB28DA38-C06B-4160-AC76-8BBDBBE781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35627" y="5379373"/>
                <a:ext cx="379285" cy="284870"/>
              </a:xfrm>
              <a:custGeom>
                <a:avLst/>
                <a:gdLst>
                  <a:gd name="T0" fmla="*/ 27 w 339"/>
                  <a:gd name="T1" fmla="*/ 121 h 255"/>
                  <a:gd name="T2" fmla="*/ 287 w 339"/>
                  <a:gd name="T3" fmla="*/ 121 h 255"/>
                  <a:gd name="T4" fmla="*/ 339 w 339"/>
                  <a:gd name="T5" fmla="*/ 173 h 255"/>
                  <a:gd name="T6" fmla="*/ 339 w 339"/>
                  <a:gd name="T7" fmla="*/ 211 h 255"/>
                  <a:gd name="T8" fmla="*/ 318 w 339"/>
                  <a:gd name="T9" fmla="*/ 233 h 255"/>
                  <a:gd name="T10" fmla="*/ 294 w 339"/>
                  <a:gd name="T11" fmla="*/ 233 h 255"/>
                  <a:gd name="T12" fmla="*/ 297 w 339"/>
                  <a:gd name="T13" fmla="*/ 219 h 255"/>
                  <a:gd name="T14" fmla="*/ 261 w 339"/>
                  <a:gd name="T15" fmla="*/ 182 h 255"/>
                  <a:gd name="T16" fmla="*/ 224 w 339"/>
                  <a:gd name="T17" fmla="*/ 219 h 255"/>
                  <a:gd name="T18" fmla="*/ 261 w 339"/>
                  <a:gd name="T19" fmla="*/ 255 h 255"/>
                  <a:gd name="T20" fmla="*/ 297 w 339"/>
                  <a:gd name="T21" fmla="*/ 219 h 255"/>
                  <a:gd name="T22" fmla="*/ 95 w 339"/>
                  <a:gd name="T23" fmla="*/ 219 h 255"/>
                  <a:gd name="T24" fmla="*/ 59 w 339"/>
                  <a:gd name="T25" fmla="*/ 182 h 255"/>
                  <a:gd name="T26" fmla="*/ 22 w 339"/>
                  <a:gd name="T27" fmla="*/ 219 h 255"/>
                  <a:gd name="T28" fmla="*/ 59 w 339"/>
                  <a:gd name="T29" fmla="*/ 255 h 255"/>
                  <a:gd name="T30" fmla="*/ 95 w 339"/>
                  <a:gd name="T31" fmla="*/ 219 h 255"/>
                  <a:gd name="T32" fmla="*/ 63 w 339"/>
                  <a:gd name="T33" fmla="*/ 51 h 255"/>
                  <a:gd name="T34" fmla="*/ 10 w 339"/>
                  <a:gd name="T35" fmla="*/ 156 h 255"/>
                  <a:gd name="T36" fmla="*/ 0 w 339"/>
                  <a:gd name="T37" fmla="*/ 190 h 255"/>
                  <a:gd name="T38" fmla="*/ 24 w 339"/>
                  <a:gd name="T39" fmla="*/ 229 h 255"/>
                  <a:gd name="T40" fmla="*/ 271 w 339"/>
                  <a:gd name="T41" fmla="*/ 121 h 255"/>
                  <a:gd name="T42" fmla="*/ 222 w 339"/>
                  <a:gd name="T43" fmla="*/ 66 h 255"/>
                  <a:gd name="T44" fmla="*/ 194 w 339"/>
                  <a:gd name="T45" fmla="*/ 51 h 255"/>
                  <a:gd name="T46" fmla="*/ 37 w 339"/>
                  <a:gd name="T47" fmla="*/ 51 h 255"/>
                  <a:gd name="T48" fmla="*/ 227 w 339"/>
                  <a:gd name="T49" fmla="*/ 233 h 255"/>
                  <a:gd name="T50" fmla="*/ 92 w 339"/>
                  <a:gd name="T51" fmla="*/ 233 h 255"/>
                  <a:gd name="T52" fmla="*/ 134 w 339"/>
                  <a:gd name="T53" fmla="*/ 233 h 255"/>
                  <a:gd name="T54" fmla="*/ 134 w 339"/>
                  <a:gd name="T55" fmla="*/ 51 h 255"/>
                  <a:gd name="T56" fmla="*/ 258 w 339"/>
                  <a:gd name="T57" fmla="*/ 66 h 255"/>
                  <a:gd name="T58" fmla="*/ 269 w 339"/>
                  <a:gd name="T59" fmla="*/ 70 h 255"/>
                  <a:gd name="T60" fmla="*/ 273 w 339"/>
                  <a:gd name="T61" fmla="*/ 79 h 255"/>
                  <a:gd name="T62" fmla="*/ 305 w 339"/>
                  <a:gd name="T63" fmla="*/ 79 h 255"/>
                  <a:gd name="T64" fmla="*/ 292 w 339"/>
                  <a:gd name="T65" fmla="*/ 47 h 255"/>
                  <a:gd name="T66" fmla="*/ 258 w 339"/>
                  <a:gd name="T67" fmla="*/ 33 h 255"/>
                  <a:gd name="T68" fmla="*/ 339 w 339"/>
                  <a:gd name="T69" fmla="*/ 79 h 255"/>
                  <a:gd name="T70" fmla="*/ 316 w 339"/>
                  <a:gd name="T71" fmla="*/ 23 h 255"/>
                  <a:gd name="T72" fmla="*/ 258 w 339"/>
                  <a:gd name="T73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9" h="255">
                    <a:moveTo>
                      <a:pt x="27" y="121"/>
                    </a:moveTo>
                    <a:cubicBezTo>
                      <a:pt x="287" y="121"/>
                      <a:pt x="287" y="121"/>
                      <a:pt x="287" y="121"/>
                    </a:cubicBezTo>
                    <a:cubicBezTo>
                      <a:pt x="316" y="121"/>
                      <a:pt x="339" y="145"/>
                      <a:pt x="339" y="173"/>
                    </a:cubicBezTo>
                    <a:cubicBezTo>
                      <a:pt x="339" y="211"/>
                      <a:pt x="339" y="211"/>
                      <a:pt x="339" y="211"/>
                    </a:cubicBezTo>
                    <a:cubicBezTo>
                      <a:pt x="339" y="223"/>
                      <a:pt x="330" y="233"/>
                      <a:pt x="318" y="233"/>
                    </a:cubicBezTo>
                    <a:cubicBezTo>
                      <a:pt x="294" y="233"/>
                      <a:pt x="294" y="233"/>
                      <a:pt x="294" y="233"/>
                    </a:cubicBezTo>
                    <a:moveTo>
                      <a:pt x="297" y="219"/>
                    </a:moveTo>
                    <a:cubicBezTo>
                      <a:pt x="297" y="199"/>
                      <a:pt x="281" y="182"/>
                      <a:pt x="261" y="182"/>
                    </a:cubicBezTo>
                    <a:cubicBezTo>
                      <a:pt x="241" y="182"/>
                      <a:pt x="224" y="199"/>
                      <a:pt x="224" y="219"/>
                    </a:cubicBezTo>
                    <a:cubicBezTo>
                      <a:pt x="224" y="239"/>
                      <a:pt x="241" y="255"/>
                      <a:pt x="261" y="255"/>
                    </a:cubicBezTo>
                    <a:cubicBezTo>
                      <a:pt x="281" y="255"/>
                      <a:pt x="297" y="239"/>
                      <a:pt x="297" y="219"/>
                    </a:cubicBezTo>
                    <a:close/>
                    <a:moveTo>
                      <a:pt x="95" y="219"/>
                    </a:moveTo>
                    <a:cubicBezTo>
                      <a:pt x="95" y="199"/>
                      <a:pt x="79" y="182"/>
                      <a:pt x="59" y="182"/>
                    </a:cubicBezTo>
                    <a:cubicBezTo>
                      <a:pt x="39" y="182"/>
                      <a:pt x="22" y="199"/>
                      <a:pt x="22" y="219"/>
                    </a:cubicBezTo>
                    <a:cubicBezTo>
                      <a:pt x="22" y="239"/>
                      <a:pt x="39" y="255"/>
                      <a:pt x="59" y="255"/>
                    </a:cubicBezTo>
                    <a:cubicBezTo>
                      <a:pt x="79" y="255"/>
                      <a:pt x="95" y="239"/>
                      <a:pt x="95" y="219"/>
                    </a:cubicBezTo>
                    <a:close/>
                    <a:moveTo>
                      <a:pt x="63" y="51"/>
                    </a:moveTo>
                    <a:cubicBezTo>
                      <a:pt x="63" y="51"/>
                      <a:pt x="20" y="135"/>
                      <a:pt x="10" y="156"/>
                    </a:cubicBezTo>
                    <a:cubicBezTo>
                      <a:pt x="0" y="178"/>
                      <a:pt x="0" y="190"/>
                      <a:pt x="0" y="190"/>
                    </a:cubicBezTo>
                    <a:cubicBezTo>
                      <a:pt x="0" y="205"/>
                      <a:pt x="9" y="224"/>
                      <a:pt x="24" y="229"/>
                    </a:cubicBezTo>
                    <a:moveTo>
                      <a:pt x="271" y="121"/>
                    </a:moveTo>
                    <a:cubicBezTo>
                      <a:pt x="222" y="66"/>
                      <a:pt x="222" y="66"/>
                      <a:pt x="222" y="66"/>
                    </a:cubicBezTo>
                    <a:cubicBezTo>
                      <a:pt x="214" y="56"/>
                      <a:pt x="206" y="51"/>
                      <a:pt x="194" y="51"/>
                    </a:cubicBezTo>
                    <a:cubicBezTo>
                      <a:pt x="37" y="51"/>
                      <a:pt x="37" y="51"/>
                      <a:pt x="37" y="51"/>
                    </a:cubicBezTo>
                    <a:moveTo>
                      <a:pt x="227" y="233"/>
                    </a:moveTo>
                    <a:cubicBezTo>
                      <a:pt x="92" y="233"/>
                      <a:pt x="92" y="233"/>
                      <a:pt x="92" y="233"/>
                    </a:cubicBezTo>
                    <a:moveTo>
                      <a:pt x="134" y="233"/>
                    </a:moveTo>
                    <a:cubicBezTo>
                      <a:pt x="134" y="51"/>
                      <a:pt x="134" y="51"/>
                      <a:pt x="134" y="51"/>
                    </a:cubicBezTo>
                    <a:moveTo>
                      <a:pt x="258" y="66"/>
                    </a:moveTo>
                    <a:cubicBezTo>
                      <a:pt x="262" y="66"/>
                      <a:pt x="266" y="67"/>
                      <a:pt x="269" y="70"/>
                    </a:cubicBezTo>
                    <a:cubicBezTo>
                      <a:pt x="271" y="73"/>
                      <a:pt x="273" y="76"/>
                      <a:pt x="273" y="79"/>
                    </a:cubicBezTo>
                    <a:moveTo>
                      <a:pt x="305" y="79"/>
                    </a:moveTo>
                    <a:cubicBezTo>
                      <a:pt x="305" y="67"/>
                      <a:pt x="301" y="56"/>
                      <a:pt x="292" y="47"/>
                    </a:cubicBezTo>
                    <a:cubicBezTo>
                      <a:pt x="283" y="38"/>
                      <a:pt x="270" y="33"/>
                      <a:pt x="258" y="33"/>
                    </a:cubicBezTo>
                    <a:moveTo>
                      <a:pt x="339" y="79"/>
                    </a:moveTo>
                    <a:cubicBezTo>
                      <a:pt x="339" y="59"/>
                      <a:pt x="331" y="39"/>
                      <a:pt x="316" y="23"/>
                    </a:cubicBezTo>
                    <a:cubicBezTo>
                      <a:pt x="300" y="7"/>
                      <a:pt x="279" y="0"/>
                      <a:pt x="258" y="0"/>
                    </a:cubicBezTo>
                  </a:path>
                </a:pathLst>
              </a:custGeom>
              <a:noFill/>
              <a:ln w="15875" cap="flat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04339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  <p:sp>
            <p:nvSpPr>
              <p:cNvPr id="71" name="house" title="Icon of a house">
                <a:extLst>
                  <a:ext uri="{FF2B5EF4-FFF2-40B4-BE49-F238E27FC236}">
                    <a16:creationId xmlns:a16="http://schemas.microsoft.com/office/drawing/2014/main" id="{8C1B4BFB-47EB-418C-B1A2-5D16E13D1B9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71254" y="5914387"/>
                <a:ext cx="305825" cy="271297"/>
              </a:xfrm>
              <a:custGeom>
                <a:avLst/>
                <a:gdLst>
                  <a:gd name="T0" fmla="*/ 0 w 248"/>
                  <a:gd name="T1" fmla="*/ 123 h 220"/>
                  <a:gd name="T2" fmla="*/ 124 w 248"/>
                  <a:gd name="T3" fmla="*/ 0 h 220"/>
                  <a:gd name="T4" fmla="*/ 248 w 248"/>
                  <a:gd name="T5" fmla="*/ 123 h 220"/>
                  <a:gd name="T6" fmla="*/ 27 w 248"/>
                  <a:gd name="T7" fmla="*/ 97 h 220"/>
                  <a:gd name="T8" fmla="*/ 27 w 248"/>
                  <a:gd name="T9" fmla="*/ 220 h 220"/>
                  <a:gd name="T10" fmla="*/ 98 w 248"/>
                  <a:gd name="T11" fmla="*/ 220 h 220"/>
                  <a:gd name="T12" fmla="*/ 98 w 248"/>
                  <a:gd name="T13" fmla="*/ 131 h 220"/>
                  <a:gd name="T14" fmla="*/ 152 w 248"/>
                  <a:gd name="T15" fmla="*/ 131 h 220"/>
                  <a:gd name="T16" fmla="*/ 152 w 248"/>
                  <a:gd name="T17" fmla="*/ 220 h 220"/>
                  <a:gd name="T18" fmla="*/ 222 w 248"/>
                  <a:gd name="T19" fmla="*/ 220 h 220"/>
                  <a:gd name="T20" fmla="*/ 222 w 248"/>
                  <a:gd name="T21" fmla="*/ 9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220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  <a:moveTo>
                      <a:pt x="27" y="97"/>
                    </a:moveTo>
                    <a:lnTo>
                      <a:pt x="27" y="220"/>
                    </a:lnTo>
                    <a:lnTo>
                      <a:pt x="98" y="220"/>
                    </a:lnTo>
                    <a:lnTo>
                      <a:pt x="98" y="131"/>
                    </a:lnTo>
                    <a:lnTo>
                      <a:pt x="152" y="131"/>
                    </a:lnTo>
                    <a:lnTo>
                      <a:pt x="152" y="220"/>
                    </a:lnTo>
                    <a:lnTo>
                      <a:pt x="222" y="220"/>
                    </a:lnTo>
                    <a:lnTo>
                      <a:pt x="222" y="97"/>
                    </a:lnTo>
                  </a:path>
                </a:pathLst>
              </a:custGeom>
              <a:noFill/>
              <a:ln w="15875" cap="flat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04339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72" name="AlarmClock_E919" title="Icon of an alarm clock">
                <a:extLst>
                  <a:ext uri="{FF2B5EF4-FFF2-40B4-BE49-F238E27FC236}">
                    <a16:creationId xmlns:a16="http://schemas.microsoft.com/office/drawing/2014/main" id="{19A13176-DF50-4FA4-B49E-75D0A46A5BE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391833" y="5908982"/>
                <a:ext cx="305023" cy="284869"/>
              </a:xfrm>
              <a:custGeom>
                <a:avLst/>
                <a:gdLst>
                  <a:gd name="T0" fmla="*/ 309 w 3714"/>
                  <a:gd name="T1" fmla="*/ 1204 h 3467"/>
                  <a:gd name="T2" fmla="*/ 0 w 3714"/>
                  <a:gd name="T3" fmla="*/ 650 h 3467"/>
                  <a:gd name="T4" fmla="*/ 650 w 3714"/>
                  <a:gd name="T5" fmla="*/ 0 h 3467"/>
                  <a:gd name="T6" fmla="*/ 1204 w 3714"/>
                  <a:gd name="T7" fmla="*/ 310 h 3467"/>
                  <a:gd name="T8" fmla="*/ 3405 w 3714"/>
                  <a:gd name="T9" fmla="*/ 1204 h 3467"/>
                  <a:gd name="T10" fmla="*/ 3714 w 3714"/>
                  <a:gd name="T11" fmla="*/ 650 h 3467"/>
                  <a:gd name="T12" fmla="*/ 3064 w 3714"/>
                  <a:gd name="T13" fmla="*/ 0 h 3467"/>
                  <a:gd name="T14" fmla="*/ 2510 w 3714"/>
                  <a:gd name="T15" fmla="*/ 310 h 3467"/>
                  <a:gd name="T16" fmla="*/ 1857 w 3714"/>
                  <a:gd name="T17" fmla="*/ 248 h 3467"/>
                  <a:gd name="T18" fmla="*/ 247 w 3714"/>
                  <a:gd name="T19" fmla="*/ 1858 h 3467"/>
                  <a:gd name="T20" fmla="*/ 1857 w 3714"/>
                  <a:gd name="T21" fmla="*/ 3467 h 3467"/>
                  <a:gd name="T22" fmla="*/ 3467 w 3714"/>
                  <a:gd name="T23" fmla="*/ 1858 h 3467"/>
                  <a:gd name="T24" fmla="*/ 1857 w 3714"/>
                  <a:gd name="T25" fmla="*/ 248 h 3467"/>
                  <a:gd name="T26" fmla="*/ 1733 w 3714"/>
                  <a:gd name="T27" fmla="*/ 867 h 3467"/>
                  <a:gd name="T28" fmla="*/ 1733 w 3714"/>
                  <a:gd name="T29" fmla="*/ 1981 h 3467"/>
                  <a:gd name="T30" fmla="*/ 2600 w 3714"/>
                  <a:gd name="T31" fmla="*/ 1981 h 3467"/>
                  <a:gd name="T32" fmla="*/ 247 w 3714"/>
                  <a:gd name="T33" fmla="*/ 3467 h 3467"/>
                  <a:gd name="T34" fmla="*/ 681 w 3714"/>
                  <a:gd name="T35" fmla="*/ 3034 h 3467"/>
                  <a:gd name="T36" fmla="*/ 3467 w 3714"/>
                  <a:gd name="T37" fmla="*/ 3467 h 3467"/>
                  <a:gd name="T38" fmla="*/ 3033 w 3714"/>
                  <a:gd name="T39" fmla="*/ 3034 h 3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14" h="3467">
                    <a:moveTo>
                      <a:pt x="309" y="1204"/>
                    </a:moveTo>
                    <a:cubicBezTo>
                      <a:pt x="124" y="1090"/>
                      <a:pt x="0" y="885"/>
                      <a:pt x="0" y="650"/>
                    </a:cubicBezTo>
                    <a:cubicBezTo>
                      <a:pt x="0" y="291"/>
                      <a:pt x="291" y="0"/>
                      <a:pt x="650" y="0"/>
                    </a:cubicBezTo>
                    <a:cubicBezTo>
                      <a:pt x="884" y="0"/>
                      <a:pt x="1089" y="124"/>
                      <a:pt x="1204" y="310"/>
                    </a:cubicBezTo>
                    <a:moveTo>
                      <a:pt x="3405" y="1204"/>
                    </a:moveTo>
                    <a:cubicBezTo>
                      <a:pt x="3590" y="1090"/>
                      <a:pt x="3714" y="885"/>
                      <a:pt x="3714" y="650"/>
                    </a:cubicBezTo>
                    <a:cubicBezTo>
                      <a:pt x="3714" y="291"/>
                      <a:pt x="3423" y="0"/>
                      <a:pt x="3064" y="0"/>
                    </a:cubicBezTo>
                    <a:cubicBezTo>
                      <a:pt x="2830" y="0"/>
                      <a:pt x="2625" y="124"/>
                      <a:pt x="2510" y="310"/>
                    </a:cubicBezTo>
                    <a:moveTo>
                      <a:pt x="1857" y="248"/>
                    </a:moveTo>
                    <a:cubicBezTo>
                      <a:pt x="968" y="248"/>
                      <a:pt x="247" y="969"/>
                      <a:pt x="247" y="1858"/>
                    </a:cubicBezTo>
                    <a:cubicBezTo>
                      <a:pt x="247" y="2747"/>
                      <a:pt x="968" y="3467"/>
                      <a:pt x="1857" y="3467"/>
                    </a:cubicBezTo>
                    <a:cubicBezTo>
                      <a:pt x="2746" y="3467"/>
                      <a:pt x="3467" y="2747"/>
                      <a:pt x="3467" y="1858"/>
                    </a:cubicBezTo>
                    <a:cubicBezTo>
                      <a:pt x="3467" y="969"/>
                      <a:pt x="2746" y="248"/>
                      <a:pt x="1857" y="248"/>
                    </a:cubicBezTo>
                    <a:close/>
                    <a:moveTo>
                      <a:pt x="1733" y="867"/>
                    </a:moveTo>
                    <a:cubicBezTo>
                      <a:pt x="1733" y="1981"/>
                      <a:pt x="1733" y="1981"/>
                      <a:pt x="1733" y="1981"/>
                    </a:cubicBezTo>
                    <a:cubicBezTo>
                      <a:pt x="2600" y="1981"/>
                      <a:pt x="2600" y="1981"/>
                      <a:pt x="2600" y="1981"/>
                    </a:cubicBezTo>
                    <a:moveTo>
                      <a:pt x="247" y="3467"/>
                    </a:moveTo>
                    <a:cubicBezTo>
                      <a:pt x="681" y="3034"/>
                      <a:pt x="681" y="3034"/>
                      <a:pt x="681" y="3034"/>
                    </a:cubicBezTo>
                    <a:moveTo>
                      <a:pt x="3467" y="3467"/>
                    </a:moveTo>
                    <a:cubicBezTo>
                      <a:pt x="3033" y="3034"/>
                      <a:pt x="3033" y="3034"/>
                      <a:pt x="3033" y="3034"/>
                    </a:cubicBezTo>
                  </a:path>
                </a:pathLst>
              </a:custGeom>
              <a:noFill/>
              <a:ln w="15875" cap="sq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043394">
                  <a:defRPr/>
                </a:pPr>
                <a:endParaRPr lang="en-US" sz="205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3" name="CellPhone_E8EA" title="Icon of a cellphone">
                <a:extLst>
                  <a:ext uri="{FF2B5EF4-FFF2-40B4-BE49-F238E27FC236}">
                    <a16:creationId xmlns:a16="http://schemas.microsoft.com/office/drawing/2014/main" id="{E6669B18-9AE2-4281-83D6-E27414685B7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492437" y="5370732"/>
                <a:ext cx="174668" cy="302151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5875" cap="sq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04339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EB0FBE7-E4CC-417A-BFC4-25A48388FC3F}"/>
                  </a:ext>
                </a:extLst>
              </p:cNvPr>
              <p:cNvSpPr txBox="1"/>
              <p:nvPr/>
            </p:nvSpPr>
            <p:spPr>
              <a:xfrm>
                <a:off x="2636272" y="4835331"/>
                <a:ext cx="1042657" cy="455792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algn="ctr" defTabSz="914225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176" b="1">
                    <a:solidFill>
                      <a:srgbClr val="353535">
                        <a:lumMod val="50000"/>
                      </a:srgbClr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Devices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BD07752-3458-4867-9542-3B14732CC89D}"/>
                  </a:ext>
                </a:extLst>
              </p:cNvPr>
              <p:cNvSpPr/>
              <p:nvPr/>
            </p:nvSpPr>
            <p:spPr>
              <a:xfrm>
                <a:off x="2911880" y="5339935"/>
                <a:ext cx="462310" cy="469426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2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" name="signal" title="Icon of a communication signal">
                <a:extLst>
                  <a:ext uri="{FF2B5EF4-FFF2-40B4-BE49-F238E27FC236}">
                    <a16:creationId xmlns:a16="http://schemas.microsoft.com/office/drawing/2014/main" id="{C98924C6-EE98-42F6-80D3-DD9BB53FC84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017395" y="5442354"/>
                <a:ext cx="241894" cy="274545"/>
              </a:xfrm>
              <a:custGeom>
                <a:avLst/>
                <a:gdLst>
                  <a:gd name="T0" fmla="*/ 105 w 296"/>
                  <a:gd name="T1" fmla="*/ 225 h 337"/>
                  <a:gd name="T2" fmla="*/ 148 w 296"/>
                  <a:gd name="T3" fmla="*/ 182 h 337"/>
                  <a:gd name="T4" fmla="*/ 190 w 296"/>
                  <a:gd name="T5" fmla="*/ 225 h 337"/>
                  <a:gd name="T6" fmla="*/ 148 w 296"/>
                  <a:gd name="T7" fmla="*/ 267 h 337"/>
                  <a:gd name="T8" fmla="*/ 105 w 296"/>
                  <a:gd name="T9" fmla="*/ 225 h 337"/>
                  <a:gd name="T10" fmla="*/ 148 w 296"/>
                  <a:gd name="T11" fmla="*/ 267 h 337"/>
                  <a:gd name="T12" fmla="*/ 148 w 296"/>
                  <a:gd name="T13" fmla="*/ 337 h 337"/>
                  <a:gd name="T14" fmla="*/ 296 w 296"/>
                  <a:gd name="T15" fmla="*/ 61 h 337"/>
                  <a:gd name="T16" fmla="*/ 148 w 296"/>
                  <a:gd name="T17" fmla="*/ 0 h 337"/>
                  <a:gd name="T18" fmla="*/ 0 w 296"/>
                  <a:gd name="T19" fmla="*/ 62 h 337"/>
                  <a:gd name="T20" fmla="*/ 255 w 296"/>
                  <a:gd name="T21" fmla="*/ 104 h 337"/>
                  <a:gd name="T22" fmla="*/ 149 w 296"/>
                  <a:gd name="T23" fmla="*/ 60 h 337"/>
                  <a:gd name="T24" fmla="*/ 41 w 296"/>
                  <a:gd name="T25" fmla="*/ 105 h 337"/>
                  <a:gd name="T26" fmla="*/ 208 w 296"/>
                  <a:gd name="T27" fmla="*/ 150 h 337"/>
                  <a:gd name="T28" fmla="*/ 148 w 296"/>
                  <a:gd name="T29" fmla="*/ 125 h 337"/>
                  <a:gd name="T30" fmla="*/ 88 w 296"/>
                  <a:gd name="T31" fmla="*/ 149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337">
                    <a:moveTo>
                      <a:pt x="105" y="225"/>
                    </a:moveTo>
                    <a:cubicBezTo>
                      <a:pt x="105" y="201"/>
                      <a:pt x="124" y="182"/>
                      <a:pt x="148" y="182"/>
                    </a:cubicBezTo>
                    <a:cubicBezTo>
                      <a:pt x="171" y="182"/>
                      <a:pt x="190" y="201"/>
                      <a:pt x="190" y="225"/>
                    </a:cubicBezTo>
                    <a:cubicBezTo>
                      <a:pt x="190" y="248"/>
                      <a:pt x="171" y="267"/>
                      <a:pt x="148" y="267"/>
                    </a:cubicBezTo>
                    <a:cubicBezTo>
                      <a:pt x="124" y="267"/>
                      <a:pt x="105" y="248"/>
                      <a:pt x="105" y="225"/>
                    </a:cubicBezTo>
                    <a:close/>
                    <a:moveTo>
                      <a:pt x="148" y="267"/>
                    </a:moveTo>
                    <a:cubicBezTo>
                      <a:pt x="148" y="337"/>
                      <a:pt x="148" y="337"/>
                      <a:pt x="148" y="337"/>
                    </a:cubicBezTo>
                    <a:moveTo>
                      <a:pt x="296" y="61"/>
                    </a:moveTo>
                    <a:cubicBezTo>
                      <a:pt x="258" y="23"/>
                      <a:pt x="206" y="0"/>
                      <a:pt x="148" y="0"/>
                    </a:cubicBezTo>
                    <a:cubicBezTo>
                      <a:pt x="90" y="0"/>
                      <a:pt x="38" y="24"/>
                      <a:pt x="0" y="62"/>
                    </a:cubicBezTo>
                    <a:moveTo>
                      <a:pt x="255" y="104"/>
                    </a:moveTo>
                    <a:cubicBezTo>
                      <a:pt x="228" y="77"/>
                      <a:pt x="190" y="60"/>
                      <a:pt x="149" y="60"/>
                    </a:cubicBezTo>
                    <a:cubicBezTo>
                      <a:pt x="106" y="60"/>
                      <a:pt x="68" y="77"/>
                      <a:pt x="41" y="105"/>
                    </a:cubicBezTo>
                    <a:moveTo>
                      <a:pt x="208" y="150"/>
                    </a:moveTo>
                    <a:cubicBezTo>
                      <a:pt x="192" y="134"/>
                      <a:pt x="171" y="125"/>
                      <a:pt x="148" y="125"/>
                    </a:cubicBezTo>
                    <a:cubicBezTo>
                      <a:pt x="124" y="125"/>
                      <a:pt x="103" y="134"/>
                      <a:pt x="88" y="149"/>
                    </a:cubicBezTo>
                  </a:path>
                </a:pathLst>
              </a:custGeom>
              <a:noFill/>
              <a:ln w="15875" cap="sq">
                <a:solidFill>
                  <a:srgbClr val="EAEAE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043394">
                  <a:defRPr/>
                </a:pPr>
                <a:endParaRPr lang="en-US" sz="205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D989AD-3273-456A-86DB-D16DD5CED777}"/>
                  </a:ext>
                </a:extLst>
              </p:cNvPr>
              <p:cNvSpPr/>
              <p:nvPr/>
            </p:nvSpPr>
            <p:spPr>
              <a:xfrm flipH="1">
                <a:off x="2185213" y="4619681"/>
                <a:ext cx="1944776" cy="1944035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2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7957167-0E2C-4704-A7B6-57E05CA961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56" y="4097090"/>
              <a:ext cx="464964" cy="555251"/>
            </a:xfrm>
            <a:prstGeom prst="line">
              <a:avLst/>
            </a:prstGeom>
            <a:ln w="22225">
              <a:solidFill>
                <a:schemeClr val="accent1"/>
              </a:solidFill>
              <a:prstDash val="sysDot"/>
              <a:headEnd type="stealth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A11F641-323D-4CAA-B8E9-01D404183053}"/>
              </a:ext>
            </a:extLst>
          </p:cNvPr>
          <p:cNvGrpSpPr/>
          <p:nvPr/>
        </p:nvGrpSpPr>
        <p:grpSpPr>
          <a:xfrm>
            <a:off x="306670" y="2456983"/>
            <a:ext cx="1964290" cy="1944035"/>
            <a:chOff x="306670" y="2456983"/>
            <a:chExt cx="1964290" cy="1944035"/>
          </a:xfrm>
        </p:grpSpPr>
        <p:sp>
          <p:nvSpPr>
            <p:cNvPr id="79" name="keyboard" title="Icon of a keyboard">
              <a:extLst>
                <a:ext uri="{FF2B5EF4-FFF2-40B4-BE49-F238E27FC236}">
                  <a16:creationId xmlns:a16="http://schemas.microsoft.com/office/drawing/2014/main" id="{8D2AB334-9A97-4929-8E5E-74BA52918E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2977" y="3758408"/>
              <a:ext cx="364600" cy="203747"/>
            </a:xfrm>
            <a:custGeom>
              <a:avLst/>
              <a:gdLst>
                <a:gd name="T0" fmla="*/ 238 w 238"/>
                <a:gd name="T1" fmla="*/ 63 h 133"/>
                <a:gd name="T2" fmla="*/ 238 w 238"/>
                <a:gd name="T3" fmla="*/ 133 h 133"/>
                <a:gd name="T4" fmla="*/ 0 w 238"/>
                <a:gd name="T5" fmla="*/ 133 h 133"/>
                <a:gd name="T6" fmla="*/ 0 w 238"/>
                <a:gd name="T7" fmla="*/ 0 h 133"/>
                <a:gd name="T8" fmla="*/ 238 w 238"/>
                <a:gd name="T9" fmla="*/ 0 h 133"/>
                <a:gd name="T10" fmla="*/ 238 w 238"/>
                <a:gd name="T11" fmla="*/ 63 h 133"/>
                <a:gd name="T12" fmla="*/ 24 w 238"/>
                <a:gd name="T13" fmla="*/ 31 h 133"/>
                <a:gd name="T14" fmla="*/ 41 w 238"/>
                <a:gd name="T15" fmla="*/ 31 h 133"/>
                <a:gd name="T16" fmla="*/ 76 w 238"/>
                <a:gd name="T17" fmla="*/ 66 h 133"/>
                <a:gd name="T18" fmla="*/ 93 w 238"/>
                <a:gd name="T19" fmla="*/ 66 h 133"/>
                <a:gd name="T20" fmla="*/ 110 w 238"/>
                <a:gd name="T21" fmla="*/ 66 h 133"/>
                <a:gd name="T22" fmla="*/ 127 w 238"/>
                <a:gd name="T23" fmla="*/ 66 h 133"/>
                <a:gd name="T24" fmla="*/ 144 w 238"/>
                <a:gd name="T25" fmla="*/ 66 h 133"/>
                <a:gd name="T26" fmla="*/ 161 w 238"/>
                <a:gd name="T27" fmla="*/ 66 h 133"/>
                <a:gd name="T28" fmla="*/ 179 w 238"/>
                <a:gd name="T29" fmla="*/ 66 h 133"/>
                <a:gd name="T30" fmla="*/ 213 w 238"/>
                <a:gd name="T31" fmla="*/ 66 h 133"/>
                <a:gd name="T32" fmla="*/ 24 w 238"/>
                <a:gd name="T33" fmla="*/ 66 h 133"/>
                <a:gd name="T34" fmla="*/ 58 w 238"/>
                <a:gd name="T35" fmla="*/ 66 h 133"/>
                <a:gd name="T36" fmla="*/ 24 w 238"/>
                <a:gd name="T37" fmla="*/ 100 h 133"/>
                <a:gd name="T38" fmla="*/ 58 w 238"/>
                <a:gd name="T39" fmla="*/ 100 h 133"/>
                <a:gd name="T40" fmla="*/ 76 w 238"/>
                <a:gd name="T41" fmla="*/ 100 h 133"/>
                <a:gd name="T42" fmla="*/ 161 w 238"/>
                <a:gd name="T43" fmla="*/ 100 h 133"/>
                <a:gd name="T44" fmla="*/ 179 w 238"/>
                <a:gd name="T45" fmla="*/ 100 h 133"/>
                <a:gd name="T46" fmla="*/ 213 w 238"/>
                <a:gd name="T47" fmla="*/ 100 h 133"/>
                <a:gd name="T48" fmla="*/ 58 w 238"/>
                <a:gd name="T49" fmla="*/ 31 h 133"/>
                <a:gd name="T50" fmla="*/ 76 w 238"/>
                <a:gd name="T51" fmla="*/ 31 h 133"/>
                <a:gd name="T52" fmla="*/ 93 w 238"/>
                <a:gd name="T53" fmla="*/ 31 h 133"/>
                <a:gd name="T54" fmla="*/ 110 w 238"/>
                <a:gd name="T55" fmla="*/ 31 h 133"/>
                <a:gd name="T56" fmla="*/ 127 w 238"/>
                <a:gd name="T57" fmla="*/ 31 h 133"/>
                <a:gd name="T58" fmla="*/ 144 w 238"/>
                <a:gd name="T59" fmla="*/ 31 h 133"/>
                <a:gd name="T60" fmla="*/ 161 w 238"/>
                <a:gd name="T61" fmla="*/ 31 h 133"/>
                <a:gd name="T62" fmla="*/ 179 w 238"/>
                <a:gd name="T63" fmla="*/ 31 h 133"/>
                <a:gd name="T64" fmla="*/ 196 w 238"/>
                <a:gd name="T65" fmla="*/ 31 h 133"/>
                <a:gd name="T66" fmla="*/ 213 w 238"/>
                <a:gd name="T67" fmla="*/ 3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8" h="133">
                  <a:moveTo>
                    <a:pt x="238" y="63"/>
                  </a:moveTo>
                  <a:lnTo>
                    <a:pt x="238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238" y="0"/>
                  </a:lnTo>
                  <a:lnTo>
                    <a:pt x="238" y="63"/>
                  </a:lnTo>
                  <a:moveTo>
                    <a:pt x="24" y="31"/>
                  </a:moveTo>
                  <a:lnTo>
                    <a:pt x="41" y="31"/>
                  </a:lnTo>
                  <a:moveTo>
                    <a:pt x="76" y="66"/>
                  </a:moveTo>
                  <a:lnTo>
                    <a:pt x="93" y="66"/>
                  </a:lnTo>
                  <a:moveTo>
                    <a:pt x="110" y="66"/>
                  </a:moveTo>
                  <a:lnTo>
                    <a:pt x="127" y="66"/>
                  </a:lnTo>
                  <a:moveTo>
                    <a:pt x="144" y="66"/>
                  </a:moveTo>
                  <a:lnTo>
                    <a:pt x="161" y="66"/>
                  </a:lnTo>
                  <a:moveTo>
                    <a:pt x="179" y="66"/>
                  </a:moveTo>
                  <a:lnTo>
                    <a:pt x="213" y="66"/>
                  </a:lnTo>
                  <a:moveTo>
                    <a:pt x="24" y="66"/>
                  </a:moveTo>
                  <a:lnTo>
                    <a:pt x="58" y="66"/>
                  </a:lnTo>
                  <a:moveTo>
                    <a:pt x="24" y="100"/>
                  </a:moveTo>
                  <a:lnTo>
                    <a:pt x="58" y="100"/>
                  </a:lnTo>
                  <a:moveTo>
                    <a:pt x="76" y="100"/>
                  </a:moveTo>
                  <a:lnTo>
                    <a:pt x="161" y="100"/>
                  </a:lnTo>
                  <a:moveTo>
                    <a:pt x="179" y="100"/>
                  </a:moveTo>
                  <a:lnTo>
                    <a:pt x="213" y="100"/>
                  </a:lnTo>
                  <a:moveTo>
                    <a:pt x="58" y="31"/>
                  </a:moveTo>
                  <a:lnTo>
                    <a:pt x="76" y="31"/>
                  </a:lnTo>
                  <a:moveTo>
                    <a:pt x="93" y="31"/>
                  </a:moveTo>
                  <a:lnTo>
                    <a:pt x="110" y="31"/>
                  </a:lnTo>
                  <a:moveTo>
                    <a:pt x="127" y="31"/>
                  </a:moveTo>
                  <a:lnTo>
                    <a:pt x="144" y="31"/>
                  </a:lnTo>
                  <a:moveTo>
                    <a:pt x="161" y="31"/>
                  </a:moveTo>
                  <a:lnTo>
                    <a:pt x="179" y="31"/>
                  </a:lnTo>
                  <a:moveTo>
                    <a:pt x="196" y="31"/>
                  </a:moveTo>
                  <a:lnTo>
                    <a:pt x="213" y="31"/>
                  </a:lnTo>
                </a:path>
              </a:pathLst>
            </a:custGeom>
            <a:noFill/>
            <a:ln w="15875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80" name="speech_2" title="Icon of a chat bubble">
              <a:extLst>
                <a:ext uri="{FF2B5EF4-FFF2-40B4-BE49-F238E27FC236}">
                  <a16:creationId xmlns:a16="http://schemas.microsoft.com/office/drawing/2014/main" id="{CF94AE8E-8EC3-40E7-886C-4499470EF3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4280" y="3738721"/>
              <a:ext cx="324089" cy="287912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5875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81" name="FingerInking_ED5F" title="Icon of a closed hand with one finger pointed and a curved line below the finger">
              <a:extLst>
                <a:ext uri="{FF2B5EF4-FFF2-40B4-BE49-F238E27FC236}">
                  <a16:creationId xmlns:a16="http://schemas.microsoft.com/office/drawing/2014/main" id="{5D255589-44F1-478D-BA2D-73B8D2132D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4274" y="2982874"/>
              <a:ext cx="324011" cy="324089"/>
            </a:xfrm>
            <a:custGeom>
              <a:avLst/>
              <a:gdLst>
                <a:gd name="T0" fmla="*/ 2250 w 3750"/>
                <a:gd name="T1" fmla="*/ 1219 h 3750"/>
                <a:gd name="T2" fmla="*/ 2250 w 3750"/>
                <a:gd name="T3" fmla="*/ 1500 h 3750"/>
                <a:gd name="T4" fmla="*/ 2250 w 3750"/>
                <a:gd name="T5" fmla="*/ 250 h 3750"/>
                <a:gd name="T6" fmla="*/ 2000 w 3750"/>
                <a:gd name="T7" fmla="*/ 0 h 3750"/>
                <a:gd name="T8" fmla="*/ 1750 w 3750"/>
                <a:gd name="T9" fmla="*/ 250 h 3750"/>
                <a:gd name="T10" fmla="*/ 1750 w 3750"/>
                <a:gd name="T11" fmla="*/ 267 h 3750"/>
                <a:gd name="T12" fmla="*/ 1750 w 3750"/>
                <a:gd name="T13" fmla="*/ 2287 h 3750"/>
                <a:gd name="T14" fmla="*/ 1599 w 3750"/>
                <a:gd name="T15" fmla="*/ 2349 h 3750"/>
                <a:gd name="T16" fmla="*/ 1328 w 3750"/>
                <a:gd name="T17" fmla="*/ 2078 h 3750"/>
                <a:gd name="T18" fmla="*/ 953 w 3750"/>
                <a:gd name="T19" fmla="*/ 2078 h 3750"/>
                <a:gd name="T20" fmla="*/ 953 w 3750"/>
                <a:gd name="T21" fmla="*/ 2453 h 3750"/>
                <a:gd name="T22" fmla="*/ 1875 w 3750"/>
                <a:gd name="T23" fmla="*/ 3375 h 3750"/>
                <a:gd name="T24" fmla="*/ 2750 w 3750"/>
                <a:gd name="T25" fmla="*/ 3750 h 3750"/>
                <a:gd name="T26" fmla="*/ 3750 w 3750"/>
                <a:gd name="T27" fmla="*/ 2750 h 3750"/>
                <a:gd name="T28" fmla="*/ 3750 w 3750"/>
                <a:gd name="T29" fmla="*/ 1789 h 3750"/>
                <a:gd name="T30" fmla="*/ 3561 w 3750"/>
                <a:gd name="T31" fmla="*/ 1546 h 3750"/>
                <a:gd name="T32" fmla="*/ 2250 w 3750"/>
                <a:gd name="T33" fmla="*/ 1219 h 3750"/>
                <a:gd name="T34" fmla="*/ 2250 w 3750"/>
                <a:gd name="T35" fmla="*/ 250 h 3750"/>
                <a:gd name="T36" fmla="*/ 1291 w 3750"/>
                <a:gd name="T37" fmla="*/ 500 h 3750"/>
                <a:gd name="T38" fmla="*/ 500 w 3750"/>
                <a:gd name="T39" fmla="*/ 500 h 3750"/>
                <a:gd name="T40" fmla="*/ 500 w 3750"/>
                <a:gd name="T41" fmla="*/ 500 h 3750"/>
                <a:gd name="T42" fmla="*/ 0 w 3750"/>
                <a:gd name="T43" fmla="*/ 1000 h 3750"/>
                <a:gd name="T44" fmla="*/ 500 w 3750"/>
                <a:gd name="T45" fmla="*/ 1500 h 3750"/>
                <a:gd name="T46" fmla="*/ 2699 w 3750"/>
                <a:gd name="T47" fmla="*/ 500 h 3750"/>
                <a:gd name="T48" fmla="*/ 3000 w 3750"/>
                <a:gd name="T49" fmla="*/ 500 h 3750"/>
                <a:gd name="T50" fmla="*/ 3000 w 3750"/>
                <a:gd name="T51" fmla="*/ 500 h 3750"/>
                <a:gd name="T52" fmla="*/ 3250 w 3750"/>
                <a:gd name="T53" fmla="*/ 250 h 3750"/>
                <a:gd name="T54" fmla="*/ 3000 w 3750"/>
                <a:gd name="T55" fmla="*/ 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50" h="3750">
                  <a:moveTo>
                    <a:pt x="2250" y="1219"/>
                  </a:moveTo>
                  <a:cubicBezTo>
                    <a:pt x="2250" y="1500"/>
                    <a:pt x="2250" y="1500"/>
                    <a:pt x="2250" y="1500"/>
                  </a:cubicBezTo>
                  <a:moveTo>
                    <a:pt x="2250" y="250"/>
                  </a:moveTo>
                  <a:cubicBezTo>
                    <a:pt x="2250" y="112"/>
                    <a:pt x="2138" y="0"/>
                    <a:pt x="2000" y="0"/>
                  </a:cubicBezTo>
                  <a:cubicBezTo>
                    <a:pt x="1862" y="0"/>
                    <a:pt x="1750" y="112"/>
                    <a:pt x="1750" y="250"/>
                  </a:cubicBezTo>
                  <a:cubicBezTo>
                    <a:pt x="1750" y="250"/>
                    <a:pt x="1750" y="256"/>
                    <a:pt x="1750" y="267"/>
                  </a:cubicBezTo>
                  <a:cubicBezTo>
                    <a:pt x="1750" y="436"/>
                    <a:pt x="1750" y="1804"/>
                    <a:pt x="1750" y="2287"/>
                  </a:cubicBezTo>
                  <a:cubicBezTo>
                    <a:pt x="1750" y="2366"/>
                    <a:pt x="1654" y="2404"/>
                    <a:pt x="1599" y="2349"/>
                  </a:cubicBezTo>
                  <a:cubicBezTo>
                    <a:pt x="1328" y="2078"/>
                    <a:pt x="1328" y="2078"/>
                    <a:pt x="1328" y="2078"/>
                  </a:cubicBezTo>
                  <a:cubicBezTo>
                    <a:pt x="1224" y="1974"/>
                    <a:pt x="1056" y="1974"/>
                    <a:pt x="953" y="2078"/>
                  </a:cubicBezTo>
                  <a:cubicBezTo>
                    <a:pt x="849" y="2181"/>
                    <a:pt x="849" y="2349"/>
                    <a:pt x="953" y="2453"/>
                  </a:cubicBezTo>
                  <a:cubicBezTo>
                    <a:pt x="1875" y="3375"/>
                    <a:pt x="1875" y="3375"/>
                    <a:pt x="1875" y="3375"/>
                  </a:cubicBezTo>
                  <a:cubicBezTo>
                    <a:pt x="2099" y="3607"/>
                    <a:pt x="2408" y="3750"/>
                    <a:pt x="2750" y="3750"/>
                  </a:cubicBezTo>
                  <a:cubicBezTo>
                    <a:pt x="3303" y="3750"/>
                    <a:pt x="3750" y="3303"/>
                    <a:pt x="3750" y="2750"/>
                  </a:cubicBezTo>
                  <a:cubicBezTo>
                    <a:pt x="3750" y="1789"/>
                    <a:pt x="3750" y="1789"/>
                    <a:pt x="3750" y="1789"/>
                  </a:cubicBezTo>
                  <a:cubicBezTo>
                    <a:pt x="3750" y="1674"/>
                    <a:pt x="3672" y="1574"/>
                    <a:pt x="3561" y="1546"/>
                  </a:cubicBezTo>
                  <a:cubicBezTo>
                    <a:pt x="2250" y="1219"/>
                    <a:pt x="2250" y="1219"/>
                    <a:pt x="2250" y="1219"/>
                  </a:cubicBezTo>
                  <a:lnTo>
                    <a:pt x="2250" y="250"/>
                  </a:lnTo>
                  <a:close/>
                  <a:moveTo>
                    <a:pt x="1291" y="500"/>
                  </a:moveTo>
                  <a:cubicBezTo>
                    <a:pt x="500" y="500"/>
                    <a:pt x="500" y="500"/>
                    <a:pt x="500" y="5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224" y="500"/>
                    <a:pt x="0" y="724"/>
                    <a:pt x="0" y="1000"/>
                  </a:cubicBezTo>
                  <a:cubicBezTo>
                    <a:pt x="0" y="1276"/>
                    <a:pt x="224" y="1500"/>
                    <a:pt x="500" y="1500"/>
                  </a:cubicBezTo>
                  <a:moveTo>
                    <a:pt x="2699" y="500"/>
                  </a:moveTo>
                  <a:cubicBezTo>
                    <a:pt x="3000" y="500"/>
                    <a:pt x="3000" y="500"/>
                    <a:pt x="3000" y="500"/>
                  </a:cubicBezTo>
                  <a:cubicBezTo>
                    <a:pt x="3000" y="500"/>
                    <a:pt x="3000" y="500"/>
                    <a:pt x="3000" y="500"/>
                  </a:cubicBezTo>
                  <a:cubicBezTo>
                    <a:pt x="3138" y="500"/>
                    <a:pt x="3250" y="388"/>
                    <a:pt x="3250" y="250"/>
                  </a:cubicBezTo>
                  <a:cubicBezTo>
                    <a:pt x="3250" y="112"/>
                    <a:pt x="3138" y="0"/>
                    <a:pt x="3000" y="0"/>
                  </a:cubicBezTo>
                </a:path>
              </a:pathLst>
            </a:custGeom>
            <a:noFill/>
            <a:ln w="15875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AD815-E3A2-41FE-9931-228D040F89DB}"/>
                </a:ext>
              </a:extLst>
            </p:cNvPr>
            <p:cNvSpPr txBox="1"/>
            <p:nvPr/>
          </p:nvSpPr>
          <p:spPr>
            <a:xfrm>
              <a:off x="515244" y="4027415"/>
              <a:ext cx="981704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98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Type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A0F3028-837E-405D-941D-EFE827B29EE2}"/>
                </a:ext>
              </a:extLst>
            </p:cNvPr>
            <p:cNvSpPr txBox="1"/>
            <p:nvPr/>
          </p:nvSpPr>
          <p:spPr>
            <a:xfrm>
              <a:off x="1278520" y="4027415"/>
              <a:ext cx="615608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98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Speak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0D5A705-2229-4B61-8AFA-62B324316F0F}"/>
                </a:ext>
              </a:extLst>
            </p:cNvPr>
            <p:cNvSpPr txBox="1"/>
            <p:nvPr/>
          </p:nvSpPr>
          <p:spPr>
            <a:xfrm>
              <a:off x="434268" y="3324594"/>
              <a:ext cx="568544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98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Tap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BDD37C8-B71C-4A6E-9192-C4DD6B17E942}"/>
                </a:ext>
              </a:extLst>
            </p:cNvPr>
            <p:cNvSpPr/>
            <p:nvPr/>
          </p:nvSpPr>
          <p:spPr>
            <a:xfrm>
              <a:off x="1041116" y="3147172"/>
              <a:ext cx="462310" cy="4694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boy" title="Icon of a man">
              <a:extLst>
                <a:ext uri="{FF2B5EF4-FFF2-40B4-BE49-F238E27FC236}">
                  <a16:creationId xmlns:a16="http://schemas.microsoft.com/office/drawing/2014/main" id="{FC50D5C5-FE41-4788-92CB-ABDA4162B28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7165" y="3265003"/>
              <a:ext cx="179597" cy="233761"/>
            </a:xfrm>
            <a:custGeom>
              <a:avLst/>
              <a:gdLst>
                <a:gd name="T0" fmla="*/ 27 w 261"/>
                <a:gd name="T1" fmla="*/ 104 h 339"/>
                <a:gd name="T2" fmla="*/ 131 w 261"/>
                <a:gd name="T3" fmla="*/ 0 h 339"/>
                <a:gd name="T4" fmla="*/ 235 w 261"/>
                <a:gd name="T5" fmla="*/ 104 h 339"/>
                <a:gd name="T6" fmla="*/ 131 w 261"/>
                <a:gd name="T7" fmla="*/ 208 h 339"/>
                <a:gd name="T8" fmla="*/ 27 w 261"/>
                <a:gd name="T9" fmla="*/ 104 h 339"/>
                <a:gd name="T10" fmla="*/ 261 w 261"/>
                <a:gd name="T11" fmla="*/ 339 h 339"/>
                <a:gd name="T12" fmla="*/ 131 w 261"/>
                <a:gd name="T13" fmla="*/ 208 h 339"/>
                <a:gd name="T14" fmla="*/ 0 w 261"/>
                <a:gd name="T15" fmla="*/ 339 h 339"/>
                <a:gd name="T16" fmla="*/ 74 w 261"/>
                <a:gd name="T17" fmla="*/ 221 h 339"/>
                <a:gd name="T18" fmla="*/ 131 w 261"/>
                <a:gd name="T19" fmla="*/ 274 h 339"/>
                <a:gd name="T20" fmla="*/ 187 w 261"/>
                <a:gd name="T21" fmla="*/ 2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1" h="339">
                  <a:moveTo>
                    <a:pt x="27" y="104"/>
                  </a:moveTo>
                  <a:cubicBezTo>
                    <a:pt x="27" y="47"/>
                    <a:pt x="73" y="0"/>
                    <a:pt x="131" y="0"/>
                  </a:cubicBezTo>
                  <a:cubicBezTo>
                    <a:pt x="188" y="0"/>
                    <a:pt x="235" y="47"/>
                    <a:pt x="235" y="104"/>
                  </a:cubicBezTo>
                  <a:cubicBezTo>
                    <a:pt x="235" y="162"/>
                    <a:pt x="188" y="208"/>
                    <a:pt x="131" y="208"/>
                  </a:cubicBezTo>
                  <a:cubicBezTo>
                    <a:pt x="73" y="208"/>
                    <a:pt x="27" y="162"/>
                    <a:pt x="27" y="104"/>
                  </a:cubicBezTo>
                  <a:close/>
                  <a:moveTo>
                    <a:pt x="261" y="339"/>
                  </a:moveTo>
                  <a:cubicBezTo>
                    <a:pt x="261" y="267"/>
                    <a:pt x="203" y="208"/>
                    <a:pt x="131" y="208"/>
                  </a:cubicBezTo>
                  <a:cubicBezTo>
                    <a:pt x="59" y="208"/>
                    <a:pt x="0" y="267"/>
                    <a:pt x="0" y="339"/>
                  </a:cubicBezTo>
                  <a:moveTo>
                    <a:pt x="74" y="221"/>
                  </a:moveTo>
                  <a:cubicBezTo>
                    <a:pt x="131" y="274"/>
                    <a:pt x="131" y="274"/>
                    <a:pt x="131" y="274"/>
                  </a:cubicBezTo>
                  <a:cubicBezTo>
                    <a:pt x="187" y="221"/>
                    <a:pt x="187" y="221"/>
                    <a:pt x="187" y="221"/>
                  </a:cubicBezTo>
                </a:path>
              </a:pathLst>
            </a:custGeom>
            <a:noFill/>
            <a:ln w="15875" cap="sq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882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BF31DC2-CBDE-432E-A8BE-66FC89D4FC77}"/>
                </a:ext>
              </a:extLst>
            </p:cNvPr>
            <p:cNvSpPr/>
            <p:nvPr/>
          </p:nvSpPr>
          <p:spPr>
            <a:xfrm>
              <a:off x="1025386" y="2564490"/>
              <a:ext cx="522900" cy="4542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User</a:t>
              </a:r>
            </a:p>
            <a:p>
              <a:pPr algn="ctr" defTabSz="914225">
                <a:defRPr/>
              </a:pP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Input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6B2362F-F53A-4600-93E6-9C228AC5C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327" y="2920940"/>
              <a:ext cx="352750" cy="352750"/>
            </a:xfrm>
            <a:prstGeom prst="ellipse">
              <a:avLst/>
            </a:prstGeom>
            <a:noFill/>
            <a:ln>
              <a:solidFill>
                <a:srgbClr val="737373"/>
              </a:solidFill>
            </a:ln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315E9CF-7513-41B6-8EA9-E5323B03B949}"/>
                </a:ext>
              </a:extLst>
            </p:cNvPr>
            <p:cNvSpPr/>
            <p:nvPr/>
          </p:nvSpPr>
          <p:spPr>
            <a:xfrm flipH="1">
              <a:off x="306670" y="2456983"/>
              <a:ext cx="1944776" cy="1944035"/>
            </a:xfrm>
            <a:prstGeom prst="ellips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7EA585-1CC9-491E-95CF-A07706B24E68}"/>
                </a:ext>
              </a:extLst>
            </p:cNvPr>
            <p:cNvSpPr txBox="1"/>
            <p:nvPr/>
          </p:nvSpPr>
          <p:spPr>
            <a:xfrm>
              <a:off x="1419210" y="3284818"/>
              <a:ext cx="851750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98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Adaptive Cards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01EAC0D-81B5-49A9-9931-E9EEA0516F38}"/>
              </a:ext>
            </a:extLst>
          </p:cNvPr>
          <p:cNvGrpSpPr/>
          <p:nvPr/>
        </p:nvGrpSpPr>
        <p:grpSpPr>
          <a:xfrm>
            <a:off x="1995056" y="294286"/>
            <a:ext cx="2134933" cy="2471291"/>
            <a:chOff x="1995056" y="294286"/>
            <a:chExt cx="2134933" cy="247129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6FCDD97-1347-4362-86F6-5D99BE0A13FE}"/>
                </a:ext>
              </a:extLst>
            </p:cNvPr>
            <p:cNvGrpSpPr/>
            <p:nvPr/>
          </p:nvGrpSpPr>
          <p:grpSpPr>
            <a:xfrm>
              <a:off x="2185213" y="294286"/>
              <a:ext cx="1944776" cy="1944035"/>
              <a:chOff x="2185213" y="294286"/>
              <a:chExt cx="1944776" cy="194403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865D8FB-6BF8-4803-86E9-B5FBFCCDACB2}"/>
                  </a:ext>
                </a:extLst>
              </p:cNvPr>
              <p:cNvSpPr/>
              <p:nvPr/>
            </p:nvSpPr>
            <p:spPr>
              <a:xfrm flipH="1">
                <a:off x="2185213" y="294286"/>
                <a:ext cx="1944776" cy="1944035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2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78DEA61-48EF-4127-877A-92DF730C38F1}"/>
                  </a:ext>
                </a:extLst>
              </p:cNvPr>
              <p:cNvSpPr txBox="1"/>
              <p:nvPr/>
            </p:nvSpPr>
            <p:spPr>
              <a:xfrm>
                <a:off x="2654922" y="312963"/>
                <a:ext cx="1042657" cy="452547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algn="ctr" defTabSz="914225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176" b="1">
                    <a:solidFill>
                      <a:srgbClr val="353535">
                        <a:lumMod val="50000"/>
                      </a:srgbClr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Channels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5C5E408-47C6-4251-AE7D-6110329EEDC1}"/>
                  </a:ext>
                </a:extLst>
              </p:cNvPr>
              <p:cNvGrpSpPr/>
              <p:nvPr/>
            </p:nvGrpSpPr>
            <p:grpSpPr>
              <a:xfrm>
                <a:off x="2874740" y="998644"/>
                <a:ext cx="527203" cy="535319"/>
                <a:chOff x="-1901900" y="3130855"/>
                <a:chExt cx="527203" cy="535319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6CC7471-A2CD-4815-B019-34DF7DF2FF60}"/>
                    </a:ext>
                  </a:extLst>
                </p:cNvPr>
                <p:cNvSpPr/>
                <p:nvPr/>
              </p:nvSpPr>
              <p:spPr>
                <a:xfrm>
                  <a:off x="-1901900" y="3130855"/>
                  <a:ext cx="527203" cy="53531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225">
                    <a:defRPr/>
                  </a:pPr>
                  <a:endParaRPr lang="en-GB" sz="1765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7" name="Modern_workplace" title="Icon of three people connected by a dotted line">
                  <a:extLst>
                    <a:ext uri="{FF2B5EF4-FFF2-40B4-BE49-F238E27FC236}">
                      <a16:creationId xmlns:a16="http://schemas.microsoft.com/office/drawing/2014/main" id="{4AFFF3C9-6330-4D57-967D-BCB368DED81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-1816024" y="3205291"/>
                  <a:ext cx="355914" cy="344924"/>
                </a:xfrm>
                <a:custGeom>
                  <a:avLst/>
                  <a:gdLst>
                    <a:gd name="T0" fmla="*/ 210 w 584"/>
                    <a:gd name="T1" fmla="*/ 515 h 564"/>
                    <a:gd name="T2" fmla="*/ 226 w 584"/>
                    <a:gd name="T3" fmla="*/ 515 h 564"/>
                    <a:gd name="T4" fmla="*/ 239 w 584"/>
                    <a:gd name="T5" fmla="*/ 515 h 564"/>
                    <a:gd name="T6" fmla="*/ 255 w 584"/>
                    <a:gd name="T7" fmla="*/ 515 h 564"/>
                    <a:gd name="T8" fmla="*/ 269 w 584"/>
                    <a:gd name="T9" fmla="*/ 515 h 564"/>
                    <a:gd name="T10" fmla="*/ 285 w 584"/>
                    <a:gd name="T11" fmla="*/ 515 h 564"/>
                    <a:gd name="T12" fmla="*/ 298 w 584"/>
                    <a:gd name="T13" fmla="*/ 515 h 564"/>
                    <a:gd name="T14" fmla="*/ 314 w 584"/>
                    <a:gd name="T15" fmla="*/ 515 h 564"/>
                    <a:gd name="T16" fmla="*/ 328 w 584"/>
                    <a:gd name="T17" fmla="*/ 515 h 564"/>
                    <a:gd name="T18" fmla="*/ 344 w 584"/>
                    <a:gd name="T19" fmla="*/ 515 h 564"/>
                    <a:gd name="T20" fmla="*/ 357 w 584"/>
                    <a:gd name="T21" fmla="*/ 515 h 564"/>
                    <a:gd name="T22" fmla="*/ 373 w 584"/>
                    <a:gd name="T23" fmla="*/ 515 h 564"/>
                    <a:gd name="T24" fmla="*/ 366 w 584"/>
                    <a:gd name="T25" fmla="*/ 247 h 564"/>
                    <a:gd name="T26" fmla="*/ 358 w 584"/>
                    <a:gd name="T27" fmla="*/ 233 h 564"/>
                    <a:gd name="T28" fmla="*/ 372 w 584"/>
                    <a:gd name="T29" fmla="*/ 259 h 564"/>
                    <a:gd name="T30" fmla="*/ 380 w 584"/>
                    <a:gd name="T31" fmla="*/ 273 h 564"/>
                    <a:gd name="T32" fmla="*/ 386 w 584"/>
                    <a:gd name="T33" fmla="*/ 285 h 564"/>
                    <a:gd name="T34" fmla="*/ 393 w 584"/>
                    <a:gd name="T35" fmla="*/ 299 h 564"/>
                    <a:gd name="T36" fmla="*/ 400 w 584"/>
                    <a:gd name="T37" fmla="*/ 311 h 564"/>
                    <a:gd name="T38" fmla="*/ 407 w 584"/>
                    <a:gd name="T39" fmla="*/ 325 h 564"/>
                    <a:gd name="T40" fmla="*/ 414 w 584"/>
                    <a:gd name="T41" fmla="*/ 337 h 564"/>
                    <a:gd name="T42" fmla="*/ 421 w 584"/>
                    <a:gd name="T43" fmla="*/ 351 h 564"/>
                    <a:gd name="T44" fmla="*/ 226 w 584"/>
                    <a:gd name="T45" fmla="*/ 233 h 564"/>
                    <a:gd name="T46" fmla="*/ 218 w 584"/>
                    <a:gd name="T47" fmla="*/ 247 h 564"/>
                    <a:gd name="T48" fmla="*/ 212 w 584"/>
                    <a:gd name="T49" fmla="*/ 259 h 564"/>
                    <a:gd name="T50" fmla="*/ 204 w 584"/>
                    <a:gd name="T51" fmla="*/ 273 h 564"/>
                    <a:gd name="T52" fmla="*/ 198 w 584"/>
                    <a:gd name="T53" fmla="*/ 285 h 564"/>
                    <a:gd name="T54" fmla="*/ 191 w 584"/>
                    <a:gd name="T55" fmla="*/ 299 h 564"/>
                    <a:gd name="T56" fmla="*/ 184 w 584"/>
                    <a:gd name="T57" fmla="*/ 311 h 564"/>
                    <a:gd name="T58" fmla="*/ 177 w 584"/>
                    <a:gd name="T59" fmla="*/ 325 h 564"/>
                    <a:gd name="T60" fmla="*/ 170 w 584"/>
                    <a:gd name="T61" fmla="*/ 337 h 564"/>
                    <a:gd name="T62" fmla="*/ 163 w 584"/>
                    <a:gd name="T63" fmla="*/ 351 h 564"/>
                    <a:gd name="T64" fmla="*/ 239 w 584"/>
                    <a:gd name="T65" fmla="*/ 53 h 564"/>
                    <a:gd name="T66" fmla="*/ 293 w 584"/>
                    <a:gd name="T67" fmla="*/ 105 h 564"/>
                    <a:gd name="T68" fmla="*/ 347 w 584"/>
                    <a:gd name="T69" fmla="*/ 53 h 564"/>
                    <a:gd name="T70" fmla="*/ 293 w 584"/>
                    <a:gd name="T71" fmla="*/ 0 h 564"/>
                    <a:gd name="T72" fmla="*/ 239 w 584"/>
                    <a:gd name="T73" fmla="*/ 53 h 564"/>
                    <a:gd name="T74" fmla="*/ 205 w 584"/>
                    <a:gd name="T75" fmla="*/ 190 h 564"/>
                    <a:gd name="T76" fmla="*/ 292 w 584"/>
                    <a:gd name="T77" fmla="*/ 105 h 564"/>
                    <a:gd name="T78" fmla="*/ 379 w 584"/>
                    <a:gd name="T79" fmla="*/ 190 h 564"/>
                    <a:gd name="T80" fmla="*/ 444 w 584"/>
                    <a:gd name="T81" fmla="*/ 427 h 564"/>
                    <a:gd name="T82" fmla="*/ 498 w 584"/>
                    <a:gd name="T83" fmla="*/ 479 h 564"/>
                    <a:gd name="T84" fmla="*/ 553 w 584"/>
                    <a:gd name="T85" fmla="*/ 427 h 564"/>
                    <a:gd name="T86" fmla="*/ 498 w 584"/>
                    <a:gd name="T87" fmla="*/ 374 h 564"/>
                    <a:gd name="T88" fmla="*/ 444 w 584"/>
                    <a:gd name="T89" fmla="*/ 427 h 564"/>
                    <a:gd name="T90" fmla="*/ 411 w 584"/>
                    <a:gd name="T91" fmla="*/ 564 h 564"/>
                    <a:gd name="T92" fmla="*/ 498 w 584"/>
                    <a:gd name="T93" fmla="*/ 479 h 564"/>
                    <a:gd name="T94" fmla="*/ 584 w 584"/>
                    <a:gd name="T95" fmla="*/ 564 h 564"/>
                    <a:gd name="T96" fmla="*/ 34 w 584"/>
                    <a:gd name="T97" fmla="*/ 427 h 564"/>
                    <a:gd name="T98" fmla="*/ 87 w 584"/>
                    <a:gd name="T99" fmla="*/ 479 h 564"/>
                    <a:gd name="T100" fmla="*/ 142 w 584"/>
                    <a:gd name="T101" fmla="*/ 427 h 564"/>
                    <a:gd name="T102" fmla="*/ 87 w 584"/>
                    <a:gd name="T103" fmla="*/ 374 h 564"/>
                    <a:gd name="T104" fmla="*/ 34 w 584"/>
                    <a:gd name="T105" fmla="*/ 427 h 564"/>
                    <a:gd name="T106" fmla="*/ 0 w 584"/>
                    <a:gd name="T107" fmla="*/ 564 h 564"/>
                    <a:gd name="T108" fmla="*/ 87 w 584"/>
                    <a:gd name="T109" fmla="*/ 479 h 564"/>
                    <a:gd name="T110" fmla="*/ 173 w 584"/>
                    <a:gd name="T111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84" h="564">
                      <a:moveTo>
                        <a:pt x="210" y="515"/>
                      </a:moveTo>
                      <a:cubicBezTo>
                        <a:pt x="226" y="515"/>
                        <a:pt x="226" y="515"/>
                        <a:pt x="226" y="515"/>
                      </a:cubicBezTo>
                      <a:moveTo>
                        <a:pt x="239" y="515"/>
                      </a:moveTo>
                      <a:cubicBezTo>
                        <a:pt x="255" y="515"/>
                        <a:pt x="255" y="515"/>
                        <a:pt x="255" y="515"/>
                      </a:cubicBezTo>
                      <a:moveTo>
                        <a:pt x="269" y="515"/>
                      </a:moveTo>
                      <a:cubicBezTo>
                        <a:pt x="285" y="515"/>
                        <a:pt x="285" y="515"/>
                        <a:pt x="285" y="515"/>
                      </a:cubicBezTo>
                      <a:moveTo>
                        <a:pt x="298" y="515"/>
                      </a:moveTo>
                      <a:cubicBezTo>
                        <a:pt x="314" y="515"/>
                        <a:pt x="314" y="515"/>
                        <a:pt x="314" y="515"/>
                      </a:cubicBezTo>
                      <a:moveTo>
                        <a:pt x="328" y="515"/>
                      </a:moveTo>
                      <a:cubicBezTo>
                        <a:pt x="344" y="515"/>
                        <a:pt x="344" y="515"/>
                        <a:pt x="344" y="515"/>
                      </a:cubicBezTo>
                      <a:moveTo>
                        <a:pt x="357" y="515"/>
                      </a:moveTo>
                      <a:cubicBezTo>
                        <a:pt x="373" y="515"/>
                        <a:pt x="373" y="515"/>
                        <a:pt x="373" y="515"/>
                      </a:cubicBezTo>
                      <a:moveTo>
                        <a:pt x="366" y="247"/>
                      </a:moveTo>
                      <a:cubicBezTo>
                        <a:pt x="358" y="233"/>
                        <a:pt x="358" y="233"/>
                        <a:pt x="358" y="233"/>
                      </a:cubicBezTo>
                      <a:moveTo>
                        <a:pt x="372" y="259"/>
                      </a:moveTo>
                      <a:cubicBezTo>
                        <a:pt x="380" y="273"/>
                        <a:pt x="380" y="273"/>
                        <a:pt x="380" y="273"/>
                      </a:cubicBezTo>
                      <a:moveTo>
                        <a:pt x="386" y="285"/>
                      </a:moveTo>
                      <a:cubicBezTo>
                        <a:pt x="393" y="299"/>
                        <a:pt x="393" y="299"/>
                        <a:pt x="393" y="299"/>
                      </a:cubicBezTo>
                      <a:moveTo>
                        <a:pt x="400" y="311"/>
                      </a:moveTo>
                      <a:cubicBezTo>
                        <a:pt x="407" y="325"/>
                        <a:pt x="407" y="325"/>
                        <a:pt x="407" y="325"/>
                      </a:cubicBezTo>
                      <a:moveTo>
                        <a:pt x="414" y="337"/>
                      </a:moveTo>
                      <a:cubicBezTo>
                        <a:pt x="421" y="351"/>
                        <a:pt x="421" y="351"/>
                        <a:pt x="421" y="351"/>
                      </a:cubicBezTo>
                      <a:moveTo>
                        <a:pt x="226" y="233"/>
                      </a:moveTo>
                      <a:cubicBezTo>
                        <a:pt x="218" y="247"/>
                        <a:pt x="218" y="247"/>
                        <a:pt x="218" y="247"/>
                      </a:cubicBezTo>
                      <a:moveTo>
                        <a:pt x="212" y="259"/>
                      </a:moveTo>
                      <a:cubicBezTo>
                        <a:pt x="204" y="273"/>
                        <a:pt x="204" y="273"/>
                        <a:pt x="204" y="273"/>
                      </a:cubicBezTo>
                      <a:moveTo>
                        <a:pt x="198" y="285"/>
                      </a:moveTo>
                      <a:cubicBezTo>
                        <a:pt x="191" y="299"/>
                        <a:pt x="191" y="299"/>
                        <a:pt x="191" y="299"/>
                      </a:cubicBezTo>
                      <a:moveTo>
                        <a:pt x="184" y="311"/>
                      </a:moveTo>
                      <a:cubicBezTo>
                        <a:pt x="177" y="325"/>
                        <a:pt x="177" y="325"/>
                        <a:pt x="177" y="325"/>
                      </a:cubicBezTo>
                      <a:moveTo>
                        <a:pt x="170" y="337"/>
                      </a:moveTo>
                      <a:cubicBezTo>
                        <a:pt x="163" y="351"/>
                        <a:pt x="163" y="351"/>
                        <a:pt x="163" y="351"/>
                      </a:cubicBezTo>
                      <a:moveTo>
                        <a:pt x="239" y="53"/>
                      </a:moveTo>
                      <a:cubicBezTo>
                        <a:pt x="239" y="82"/>
                        <a:pt x="263" y="105"/>
                        <a:pt x="293" y="105"/>
                      </a:cubicBezTo>
                      <a:cubicBezTo>
                        <a:pt x="322" y="105"/>
                        <a:pt x="347" y="82"/>
                        <a:pt x="347" y="53"/>
                      </a:cubicBezTo>
                      <a:cubicBezTo>
                        <a:pt x="347" y="24"/>
                        <a:pt x="322" y="0"/>
                        <a:pt x="293" y="0"/>
                      </a:cubicBezTo>
                      <a:cubicBezTo>
                        <a:pt x="263" y="0"/>
                        <a:pt x="239" y="24"/>
                        <a:pt x="239" y="53"/>
                      </a:cubicBezTo>
                      <a:close/>
                      <a:moveTo>
                        <a:pt x="205" y="190"/>
                      </a:moveTo>
                      <a:cubicBezTo>
                        <a:pt x="205" y="143"/>
                        <a:pt x="244" y="105"/>
                        <a:pt x="292" y="105"/>
                      </a:cubicBezTo>
                      <a:cubicBezTo>
                        <a:pt x="340" y="105"/>
                        <a:pt x="379" y="143"/>
                        <a:pt x="379" y="190"/>
                      </a:cubicBezTo>
                      <a:moveTo>
                        <a:pt x="444" y="427"/>
                      </a:moveTo>
                      <a:cubicBezTo>
                        <a:pt x="444" y="456"/>
                        <a:pt x="469" y="479"/>
                        <a:pt x="498" y="479"/>
                      </a:cubicBezTo>
                      <a:cubicBezTo>
                        <a:pt x="528" y="479"/>
                        <a:pt x="553" y="456"/>
                        <a:pt x="553" y="427"/>
                      </a:cubicBezTo>
                      <a:cubicBezTo>
                        <a:pt x="553" y="398"/>
                        <a:pt x="528" y="374"/>
                        <a:pt x="498" y="374"/>
                      </a:cubicBezTo>
                      <a:cubicBezTo>
                        <a:pt x="469" y="374"/>
                        <a:pt x="444" y="398"/>
                        <a:pt x="444" y="427"/>
                      </a:cubicBezTo>
                      <a:close/>
                      <a:moveTo>
                        <a:pt x="411" y="564"/>
                      </a:moveTo>
                      <a:cubicBezTo>
                        <a:pt x="411" y="517"/>
                        <a:pt x="449" y="479"/>
                        <a:pt x="498" y="479"/>
                      </a:cubicBezTo>
                      <a:cubicBezTo>
                        <a:pt x="546" y="479"/>
                        <a:pt x="584" y="517"/>
                        <a:pt x="584" y="564"/>
                      </a:cubicBezTo>
                      <a:moveTo>
                        <a:pt x="34" y="427"/>
                      </a:moveTo>
                      <a:cubicBezTo>
                        <a:pt x="34" y="456"/>
                        <a:pt x="58" y="479"/>
                        <a:pt x="87" y="479"/>
                      </a:cubicBezTo>
                      <a:cubicBezTo>
                        <a:pt x="117" y="479"/>
                        <a:pt x="142" y="456"/>
                        <a:pt x="142" y="427"/>
                      </a:cubicBezTo>
                      <a:cubicBezTo>
                        <a:pt x="142" y="398"/>
                        <a:pt x="117" y="374"/>
                        <a:pt x="87" y="374"/>
                      </a:cubicBezTo>
                      <a:cubicBezTo>
                        <a:pt x="58" y="374"/>
                        <a:pt x="34" y="398"/>
                        <a:pt x="34" y="427"/>
                      </a:cubicBezTo>
                      <a:close/>
                      <a:moveTo>
                        <a:pt x="0" y="564"/>
                      </a:moveTo>
                      <a:cubicBezTo>
                        <a:pt x="0" y="517"/>
                        <a:pt x="38" y="479"/>
                        <a:pt x="87" y="479"/>
                      </a:cubicBezTo>
                      <a:cubicBezTo>
                        <a:pt x="135" y="479"/>
                        <a:pt x="173" y="517"/>
                        <a:pt x="173" y="564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43394"/>
                  <a:endParaRPr lang="en-US" sz="2054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 Semilight"/>
                  </a:endParaRPr>
                </a:p>
              </p:txBody>
            </p:sp>
          </p:grp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D7979414-945A-4BED-8FA4-C96B4EB15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1079" y="96999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4379F64-0CFB-4851-8AD1-D382C22B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8336" y="1337691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959AD715-014B-4CAF-BBE4-F0F959BF9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5470" y="1335465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FD2616FC-4FEE-42E9-A801-7A8EE7836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4957" y="162828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BE908298-8CBB-45FF-B521-4C1797551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3616" y="1685128"/>
                <a:ext cx="267769" cy="26776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3E192236-6E7C-4B9F-89D2-AE51A02E1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5064" y="64246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89487AA9-576F-485C-BF84-8F4E5C2CD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5116" y="63827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0416B98A-F1C1-4EDC-96E3-5834F5077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6119" y="1788120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4BE806B5-819D-49E5-9FBF-114B0DD87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513" y="978128"/>
                <a:ext cx="351926" cy="351927"/>
              </a:xfrm>
              <a:prstGeom prst="rect">
                <a:avLst/>
              </a:prstGeom>
            </p:spPr>
          </p:pic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06D0877-C6F2-433D-9C31-8709548F6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5056" y="2210326"/>
              <a:ext cx="464964" cy="555251"/>
            </a:xfrm>
            <a:prstGeom prst="line">
              <a:avLst/>
            </a:prstGeom>
            <a:ln w="22225">
              <a:solidFill>
                <a:schemeClr val="accent1"/>
              </a:solidFill>
              <a:prstDash val="sysDot"/>
              <a:headEnd type="stealth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FA492BF-A597-42A3-AFE6-8D7719C14637}"/>
              </a:ext>
            </a:extLst>
          </p:cNvPr>
          <p:cNvGrpSpPr/>
          <p:nvPr/>
        </p:nvGrpSpPr>
        <p:grpSpPr>
          <a:xfrm>
            <a:off x="2270960" y="2437937"/>
            <a:ext cx="2124839" cy="1482166"/>
            <a:chOff x="2270960" y="2437937"/>
            <a:chExt cx="2124839" cy="148216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B981A82A-445E-49C3-8CF9-AD56445DACB1}"/>
                </a:ext>
              </a:extLst>
            </p:cNvPr>
            <p:cNvGrpSpPr/>
            <p:nvPr/>
          </p:nvGrpSpPr>
          <p:grpSpPr>
            <a:xfrm>
              <a:off x="3278640" y="3019931"/>
              <a:ext cx="861974" cy="900172"/>
              <a:chOff x="3281815" y="3019931"/>
              <a:chExt cx="861974" cy="900172"/>
            </a:xfrm>
          </p:grpSpPr>
          <p:sp>
            <p:nvSpPr>
              <p:cNvPr id="113" name="Robot_E99A" title="Icon of a robot">
                <a:extLst>
                  <a:ext uri="{FF2B5EF4-FFF2-40B4-BE49-F238E27FC236}">
                    <a16:creationId xmlns:a16="http://schemas.microsoft.com/office/drawing/2014/main" id="{FFC34611-E9E5-4472-8B31-2CAB81426CF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28529" y="3211012"/>
                <a:ext cx="379380" cy="490232"/>
              </a:xfrm>
              <a:custGeom>
                <a:avLst/>
                <a:gdLst>
                  <a:gd name="T0" fmla="*/ 1750 w 3000"/>
                  <a:gd name="T1" fmla="*/ 250 h 3875"/>
                  <a:gd name="T2" fmla="*/ 1500 w 3000"/>
                  <a:gd name="T3" fmla="*/ 500 h 3875"/>
                  <a:gd name="T4" fmla="*/ 1250 w 3000"/>
                  <a:gd name="T5" fmla="*/ 250 h 3875"/>
                  <a:gd name="T6" fmla="*/ 1500 w 3000"/>
                  <a:gd name="T7" fmla="*/ 0 h 3875"/>
                  <a:gd name="T8" fmla="*/ 1750 w 3000"/>
                  <a:gd name="T9" fmla="*/ 250 h 3875"/>
                  <a:gd name="T10" fmla="*/ 2500 w 3000"/>
                  <a:gd name="T11" fmla="*/ 2074 h 3875"/>
                  <a:gd name="T12" fmla="*/ 2500 w 3000"/>
                  <a:gd name="T13" fmla="*/ 1176 h 3875"/>
                  <a:gd name="T14" fmla="*/ 2324 w 3000"/>
                  <a:gd name="T15" fmla="*/ 1000 h 3875"/>
                  <a:gd name="T16" fmla="*/ 676 w 3000"/>
                  <a:gd name="T17" fmla="*/ 1000 h 3875"/>
                  <a:gd name="T18" fmla="*/ 500 w 3000"/>
                  <a:gd name="T19" fmla="*/ 1176 h 3875"/>
                  <a:gd name="T20" fmla="*/ 500 w 3000"/>
                  <a:gd name="T21" fmla="*/ 2074 h 3875"/>
                  <a:gd name="T22" fmla="*/ 676 w 3000"/>
                  <a:gd name="T23" fmla="*/ 2250 h 3875"/>
                  <a:gd name="T24" fmla="*/ 2324 w 3000"/>
                  <a:gd name="T25" fmla="*/ 2250 h 3875"/>
                  <a:gd name="T26" fmla="*/ 2500 w 3000"/>
                  <a:gd name="T27" fmla="*/ 2074 h 3875"/>
                  <a:gd name="T28" fmla="*/ 3000 w 3000"/>
                  <a:gd name="T29" fmla="*/ 3875 h 3875"/>
                  <a:gd name="T30" fmla="*/ 3000 w 3000"/>
                  <a:gd name="T31" fmla="*/ 2958 h 3875"/>
                  <a:gd name="T32" fmla="*/ 2792 w 3000"/>
                  <a:gd name="T33" fmla="*/ 2750 h 3875"/>
                  <a:gd name="T34" fmla="*/ 208 w 3000"/>
                  <a:gd name="T35" fmla="*/ 2750 h 3875"/>
                  <a:gd name="T36" fmla="*/ 0 w 3000"/>
                  <a:gd name="T37" fmla="*/ 2958 h 3875"/>
                  <a:gd name="T38" fmla="*/ 0 w 3000"/>
                  <a:gd name="T39" fmla="*/ 3875 h 3875"/>
                  <a:gd name="T40" fmla="*/ 1000 w 3000"/>
                  <a:gd name="T41" fmla="*/ 2250 h 3875"/>
                  <a:gd name="T42" fmla="*/ 1000 w 3000"/>
                  <a:gd name="T43" fmla="*/ 2750 h 3875"/>
                  <a:gd name="T44" fmla="*/ 1500 w 3000"/>
                  <a:gd name="T45" fmla="*/ 500 h 3875"/>
                  <a:gd name="T46" fmla="*/ 1500 w 3000"/>
                  <a:gd name="T47" fmla="*/ 1000 h 3875"/>
                  <a:gd name="T48" fmla="*/ 2000 w 3000"/>
                  <a:gd name="T49" fmla="*/ 2250 h 3875"/>
                  <a:gd name="T50" fmla="*/ 2000 w 3000"/>
                  <a:gd name="T51" fmla="*/ 2750 h 3875"/>
                  <a:gd name="T52" fmla="*/ 875 w 3000"/>
                  <a:gd name="T53" fmla="*/ 1500 h 3875"/>
                  <a:gd name="T54" fmla="*/ 1125 w 3000"/>
                  <a:gd name="T55" fmla="*/ 1500 h 3875"/>
                  <a:gd name="T56" fmla="*/ 1875 w 3000"/>
                  <a:gd name="T57" fmla="*/ 1500 h 3875"/>
                  <a:gd name="T58" fmla="*/ 2125 w 3000"/>
                  <a:gd name="T59" fmla="*/ 1500 h 3875"/>
                  <a:gd name="T60" fmla="*/ 381 w 3000"/>
                  <a:gd name="T61" fmla="*/ 1375 h 3875"/>
                  <a:gd name="T62" fmla="*/ 381 w 3000"/>
                  <a:gd name="T63" fmla="*/ 1875 h 3875"/>
                  <a:gd name="T64" fmla="*/ 2624 w 3000"/>
                  <a:gd name="T65" fmla="*/ 1375 h 3875"/>
                  <a:gd name="T66" fmla="*/ 2624 w 3000"/>
                  <a:gd name="T67" fmla="*/ 1875 h 3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0" h="3875">
                    <a:moveTo>
                      <a:pt x="1750" y="250"/>
                    </a:moveTo>
                    <a:cubicBezTo>
                      <a:pt x="1750" y="388"/>
                      <a:pt x="1638" y="500"/>
                      <a:pt x="1500" y="500"/>
                    </a:cubicBezTo>
                    <a:cubicBezTo>
                      <a:pt x="1362" y="500"/>
                      <a:pt x="1250" y="388"/>
                      <a:pt x="1250" y="250"/>
                    </a:cubicBezTo>
                    <a:cubicBezTo>
                      <a:pt x="1250" y="112"/>
                      <a:pt x="1362" y="0"/>
                      <a:pt x="1500" y="0"/>
                    </a:cubicBezTo>
                    <a:cubicBezTo>
                      <a:pt x="1638" y="0"/>
                      <a:pt x="1750" y="112"/>
                      <a:pt x="1750" y="250"/>
                    </a:cubicBezTo>
                    <a:close/>
                    <a:moveTo>
                      <a:pt x="2500" y="2074"/>
                    </a:moveTo>
                    <a:cubicBezTo>
                      <a:pt x="2500" y="1176"/>
                      <a:pt x="2500" y="1176"/>
                      <a:pt x="2500" y="1176"/>
                    </a:cubicBezTo>
                    <a:cubicBezTo>
                      <a:pt x="2500" y="1079"/>
                      <a:pt x="2421" y="1000"/>
                      <a:pt x="2324" y="1000"/>
                    </a:cubicBezTo>
                    <a:cubicBezTo>
                      <a:pt x="676" y="1000"/>
                      <a:pt x="676" y="1000"/>
                      <a:pt x="676" y="1000"/>
                    </a:cubicBezTo>
                    <a:cubicBezTo>
                      <a:pt x="579" y="1000"/>
                      <a:pt x="500" y="1079"/>
                      <a:pt x="500" y="1176"/>
                    </a:cubicBezTo>
                    <a:cubicBezTo>
                      <a:pt x="500" y="2074"/>
                      <a:pt x="500" y="2074"/>
                      <a:pt x="500" y="2074"/>
                    </a:cubicBezTo>
                    <a:cubicBezTo>
                      <a:pt x="500" y="2171"/>
                      <a:pt x="579" y="2250"/>
                      <a:pt x="676" y="2250"/>
                    </a:cubicBezTo>
                    <a:cubicBezTo>
                      <a:pt x="2324" y="2250"/>
                      <a:pt x="2324" y="2250"/>
                      <a:pt x="2324" y="2250"/>
                    </a:cubicBezTo>
                    <a:cubicBezTo>
                      <a:pt x="2421" y="2250"/>
                      <a:pt x="2500" y="2171"/>
                      <a:pt x="2500" y="2074"/>
                    </a:cubicBezTo>
                    <a:close/>
                    <a:moveTo>
                      <a:pt x="3000" y="3875"/>
                    </a:moveTo>
                    <a:cubicBezTo>
                      <a:pt x="3000" y="2958"/>
                      <a:pt x="3000" y="2958"/>
                      <a:pt x="3000" y="2958"/>
                    </a:cubicBezTo>
                    <a:cubicBezTo>
                      <a:pt x="3000" y="2843"/>
                      <a:pt x="2907" y="2750"/>
                      <a:pt x="2792" y="2750"/>
                    </a:cubicBezTo>
                    <a:cubicBezTo>
                      <a:pt x="208" y="2750"/>
                      <a:pt x="208" y="2750"/>
                      <a:pt x="208" y="2750"/>
                    </a:cubicBezTo>
                    <a:cubicBezTo>
                      <a:pt x="93" y="2750"/>
                      <a:pt x="0" y="2843"/>
                      <a:pt x="0" y="2958"/>
                    </a:cubicBezTo>
                    <a:cubicBezTo>
                      <a:pt x="0" y="3875"/>
                      <a:pt x="0" y="3875"/>
                      <a:pt x="0" y="3875"/>
                    </a:cubicBezTo>
                    <a:moveTo>
                      <a:pt x="1000" y="2250"/>
                    </a:moveTo>
                    <a:cubicBezTo>
                      <a:pt x="1000" y="2750"/>
                      <a:pt x="1000" y="2750"/>
                      <a:pt x="1000" y="2750"/>
                    </a:cubicBezTo>
                    <a:moveTo>
                      <a:pt x="1500" y="500"/>
                    </a:moveTo>
                    <a:cubicBezTo>
                      <a:pt x="1500" y="1000"/>
                      <a:pt x="1500" y="1000"/>
                      <a:pt x="1500" y="1000"/>
                    </a:cubicBezTo>
                    <a:moveTo>
                      <a:pt x="2000" y="2250"/>
                    </a:moveTo>
                    <a:cubicBezTo>
                      <a:pt x="2000" y="2750"/>
                      <a:pt x="2000" y="2750"/>
                      <a:pt x="2000" y="2750"/>
                    </a:cubicBezTo>
                    <a:moveTo>
                      <a:pt x="875" y="1500"/>
                    </a:moveTo>
                    <a:cubicBezTo>
                      <a:pt x="1125" y="1500"/>
                      <a:pt x="1125" y="1500"/>
                      <a:pt x="1125" y="1500"/>
                    </a:cubicBezTo>
                    <a:moveTo>
                      <a:pt x="1875" y="1500"/>
                    </a:moveTo>
                    <a:cubicBezTo>
                      <a:pt x="2125" y="1500"/>
                      <a:pt x="2125" y="1500"/>
                      <a:pt x="2125" y="1500"/>
                    </a:cubicBezTo>
                    <a:moveTo>
                      <a:pt x="381" y="1375"/>
                    </a:moveTo>
                    <a:cubicBezTo>
                      <a:pt x="381" y="1875"/>
                      <a:pt x="381" y="1875"/>
                      <a:pt x="381" y="1875"/>
                    </a:cubicBezTo>
                    <a:moveTo>
                      <a:pt x="2624" y="1375"/>
                    </a:moveTo>
                    <a:cubicBezTo>
                      <a:pt x="2624" y="1875"/>
                      <a:pt x="2624" y="1875"/>
                      <a:pt x="2624" y="1875"/>
                    </a:cubicBezTo>
                  </a:path>
                </a:pathLst>
              </a:custGeom>
              <a:noFill/>
              <a:ln w="19050" cap="sq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04339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14" name="Freeform 305">
                <a:extLst>
                  <a:ext uri="{FF2B5EF4-FFF2-40B4-BE49-F238E27FC236}">
                    <a16:creationId xmlns:a16="http://schemas.microsoft.com/office/drawing/2014/main" id="{18843527-020A-4675-AE8B-F07C746A0FC9}"/>
                  </a:ext>
                </a:extLst>
              </p:cNvPr>
              <p:cNvSpPr/>
              <p:nvPr/>
            </p:nvSpPr>
            <p:spPr bwMode="auto">
              <a:xfrm flipH="1">
                <a:off x="3281815" y="3306817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1043394">
                  <a:defRPr/>
                </a:pPr>
                <a:endParaRPr lang="en-US" sz="2054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5" name="Freeform 305">
                <a:extLst>
                  <a:ext uri="{FF2B5EF4-FFF2-40B4-BE49-F238E27FC236}">
                    <a16:creationId xmlns:a16="http://schemas.microsoft.com/office/drawing/2014/main" id="{4A337032-627B-427E-A51E-577BE3C15D63}"/>
                  </a:ext>
                </a:extLst>
              </p:cNvPr>
              <p:cNvSpPr/>
              <p:nvPr/>
            </p:nvSpPr>
            <p:spPr bwMode="auto">
              <a:xfrm rot="10800000" flipH="1">
                <a:off x="4049315" y="3306817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1043394">
                  <a:defRPr/>
                </a:pPr>
                <a:endParaRPr lang="en-US" sz="2054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6" name="Freeform 305">
                <a:extLst>
                  <a:ext uri="{FF2B5EF4-FFF2-40B4-BE49-F238E27FC236}">
                    <a16:creationId xmlns:a16="http://schemas.microsoft.com/office/drawing/2014/main" id="{27181036-8ADB-4BFA-A9EE-7C20BE518D85}"/>
                  </a:ext>
                </a:extLst>
              </p:cNvPr>
              <p:cNvSpPr/>
              <p:nvPr/>
            </p:nvSpPr>
            <p:spPr bwMode="auto">
              <a:xfrm rot="16200000" flipH="1">
                <a:off x="3670982" y="3730749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1043394">
                  <a:defRPr/>
                </a:pPr>
                <a:endParaRPr lang="en-US" sz="2054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7" name="Freeform 305">
                <a:extLst>
                  <a:ext uri="{FF2B5EF4-FFF2-40B4-BE49-F238E27FC236}">
                    <a16:creationId xmlns:a16="http://schemas.microsoft.com/office/drawing/2014/main" id="{07B18087-4F5D-4D44-9948-5457145C3878}"/>
                  </a:ext>
                </a:extLst>
              </p:cNvPr>
              <p:cNvSpPr/>
              <p:nvPr/>
            </p:nvSpPr>
            <p:spPr bwMode="auto">
              <a:xfrm rot="5400000" flipH="1">
                <a:off x="3670982" y="2925051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1043394">
                  <a:defRPr/>
                </a:pPr>
                <a:endParaRPr lang="en-US" sz="2054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2BECBEB-5A67-434B-9D22-C0853C42E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0801" y="3481794"/>
              <a:ext cx="194998" cy="1"/>
            </a:xfrm>
            <a:prstGeom prst="line">
              <a:avLst/>
            </a:prstGeom>
            <a:ln w="22225">
              <a:solidFill>
                <a:schemeClr val="accent1"/>
              </a:solidFill>
              <a:prstDash val="sysDot"/>
              <a:headEnd type="none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7F6EDA-67E2-4272-BA7A-71F68CA32C4D}"/>
                </a:ext>
              </a:extLst>
            </p:cNvPr>
            <p:cNvSpPr/>
            <p:nvPr/>
          </p:nvSpPr>
          <p:spPr>
            <a:xfrm>
              <a:off x="3296248" y="2437937"/>
              <a:ext cx="822662" cy="4542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GB" sz="1176" b="1" dirty="0">
                  <a:solidFill>
                    <a:schemeClr val="bg1">
                      <a:lumMod val="50000"/>
                    </a:schemeClr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Azure Bot</a:t>
              </a:r>
            </a:p>
            <a:p>
              <a:pPr algn="ctr" defTabSz="914225">
                <a:defRPr/>
              </a:pPr>
              <a:r>
                <a:rPr lang="en-GB" sz="1176" b="1" dirty="0">
                  <a:solidFill>
                    <a:schemeClr val="bg1">
                      <a:lumMod val="50000"/>
                    </a:schemeClr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A2A66C2-9201-45EA-B234-BE7E946E4D1B}"/>
                </a:ext>
              </a:extLst>
            </p:cNvPr>
            <p:cNvCxnSpPr>
              <a:cxnSpLocks/>
            </p:cNvCxnSpPr>
            <p:nvPr/>
          </p:nvCxnSpPr>
          <p:spPr>
            <a:xfrm>
              <a:off x="2270960" y="3481795"/>
              <a:ext cx="905290" cy="0"/>
            </a:xfrm>
            <a:prstGeom prst="line">
              <a:avLst/>
            </a:prstGeom>
            <a:ln w="22225">
              <a:solidFill>
                <a:schemeClr val="accent1"/>
              </a:solidFill>
              <a:prstDash val="sysDot"/>
              <a:headEnd type="none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557462A-6499-4FA5-992A-94A25BF49D16}"/>
              </a:ext>
            </a:extLst>
          </p:cNvPr>
          <p:cNvGrpSpPr/>
          <p:nvPr/>
        </p:nvGrpSpPr>
        <p:grpSpPr>
          <a:xfrm>
            <a:off x="5252686" y="2511332"/>
            <a:ext cx="1823712" cy="1851783"/>
            <a:chOff x="5252686" y="2511332"/>
            <a:chExt cx="1823712" cy="1851783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3C7B41D-DF24-405A-8ABB-E1372DCC3E2F}"/>
                </a:ext>
              </a:extLst>
            </p:cNvPr>
            <p:cNvSpPr/>
            <p:nvPr/>
          </p:nvSpPr>
          <p:spPr>
            <a:xfrm>
              <a:off x="5252686" y="2511332"/>
              <a:ext cx="1823712" cy="1851783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B0DF71E-C499-4E29-915E-A01AD7DB060B}"/>
                </a:ext>
              </a:extLst>
            </p:cNvPr>
            <p:cNvSpPr txBox="1"/>
            <p:nvPr/>
          </p:nvSpPr>
          <p:spPr>
            <a:xfrm>
              <a:off x="5500934" y="3067168"/>
              <a:ext cx="1327213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100" b="1" dirty="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Virtual Assistant</a:t>
              </a:r>
            </a:p>
            <a:p>
              <a:pPr algn="ctr" defTabSz="914225">
                <a:defRPr/>
              </a:pPr>
              <a:r>
                <a:rPr lang="en-GB" sz="1100" dirty="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Your Brand</a:t>
              </a:r>
            </a:p>
            <a:p>
              <a:pPr algn="ctr" defTabSz="914225">
                <a:defRPr/>
              </a:pPr>
              <a:r>
                <a:rPr lang="en-GB" sz="1100" dirty="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Your Personality</a:t>
              </a:r>
            </a:p>
            <a:p>
              <a:pPr algn="ctr" defTabSz="914225">
                <a:defRPr/>
              </a:pPr>
              <a:r>
                <a:rPr lang="en-GB" sz="1100" dirty="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Dialogs</a:t>
              </a:r>
            </a:p>
            <a:p>
              <a:pPr algn="ctr" defTabSz="914225">
                <a:defRPr/>
              </a:pPr>
              <a:r>
                <a:rPr lang="en-GB" sz="1100" dirty="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Language Model</a:t>
              </a:r>
            </a:p>
          </p:txBody>
        </p:sp>
        <p:sp>
          <p:nvSpPr>
            <p:cNvPr id="121" name="Robot_E99A" title="Icon of a robot">
              <a:extLst>
                <a:ext uri="{FF2B5EF4-FFF2-40B4-BE49-F238E27FC236}">
                  <a16:creationId xmlns:a16="http://schemas.microsoft.com/office/drawing/2014/main" id="{B2AB1156-C829-4BCD-9B0F-A128978B66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15267" y="2637110"/>
              <a:ext cx="298548" cy="385782"/>
            </a:xfrm>
            <a:custGeom>
              <a:avLst/>
              <a:gdLst>
                <a:gd name="T0" fmla="*/ 1750 w 3000"/>
                <a:gd name="T1" fmla="*/ 250 h 3875"/>
                <a:gd name="T2" fmla="*/ 1500 w 3000"/>
                <a:gd name="T3" fmla="*/ 500 h 3875"/>
                <a:gd name="T4" fmla="*/ 1250 w 3000"/>
                <a:gd name="T5" fmla="*/ 250 h 3875"/>
                <a:gd name="T6" fmla="*/ 1500 w 3000"/>
                <a:gd name="T7" fmla="*/ 0 h 3875"/>
                <a:gd name="T8" fmla="*/ 1750 w 3000"/>
                <a:gd name="T9" fmla="*/ 250 h 3875"/>
                <a:gd name="T10" fmla="*/ 2500 w 3000"/>
                <a:gd name="T11" fmla="*/ 2074 h 3875"/>
                <a:gd name="T12" fmla="*/ 2500 w 3000"/>
                <a:gd name="T13" fmla="*/ 1176 h 3875"/>
                <a:gd name="T14" fmla="*/ 2324 w 3000"/>
                <a:gd name="T15" fmla="*/ 1000 h 3875"/>
                <a:gd name="T16" fmla="*/ 676 w 3000"/>
                <a:gd name="T17" fmla="*/ 1000 h 3875"/>
                <a:gd name="T18" fmla="*/ 500 w 3000"/>
                <a:gd name="T19" fmla="*/ 1176 h 3875"/>
                <a:gd name="T20" fmla="*/ 500 w 3000"/>
                <a:gd name="T21" fmla="*/ 2074 h 3875"/>
                <a:gd name="T22" fmla="*/ 676 w 3000"/>
                <a:gd name="T23" fmla="*/ 2250 h 3875"/>
                <a:gd name="T24" fmla="*/ 2324 w 3000"/>
                <a:gd name="T25" fmla="*/ 2250 h 3875"/>
                <a:gd name="T26" fmla="*/ 2500 w 3000"/>
                <a:gd name="T27" fmla="*/ 2074 h 3875"/>
                <a:gd name="T28" fmla="*/ 3000 w 3000"/>
                <a:gd name="T29" fmla="*/ 3875 h 3875"/>
                <a:gd name="T30" fmla="*/ 3000 w 3000"/>
                <a:gd name="T31" fmla="*/ 2958 h 3875"/>
                <a:gd name="T32" fmla="*/ 2792 w 3000"/>
                <a:gd name="T33" fmla="*/ 2750 h 3875"/>
                <a:gd name="T34" fmla="*/ 208 w 3000"/>
                <a:gd name="T35" fmla="*/ 2750 h 3875"/>
                <a:gd name="T36" fmla="*/ 0 w 3000"/>
                <a:gd name="T37" fmla="*/ 2958 h 3875"/>
                <a:gd name="T38" fmla="*/ 0 w 3000"/>
                <a:gd name="T39" fmla="*/ 3875 h 3875"/>
                <a:gd name="T40" fmla="*/ 1000 w 3000"/>
                <a:gd name="T41" fmla="*/ 2250 h 3875"/>
                <a:gd name="T42" fmla="*/ 1000 w 3000"/>
                <a:gd name="T43" fmla="*/ 2750 h 3875"/>
                <a:gd name="T44" fmla="*/ 1500 w 3000"/>
                <a:gd name="T45" fmla="*/ 500 h 3875"/>
                <a:gd name="T46" fmla="*/ 1500 w 3000"/>
                <a:gd name="T47" fmla="*/ 1000 h 3875"/>
                <a:gd name="T48" fmla="*/ 2000 w 3000"/>
                <a:gd name="T49" fmla="*/ 2250 h 3875"/>
                <a:gd name="T50" fmla="*/ 2000 w 3000"/>
                <a:gd name="T51" fmla="*/ 2750 h 3875"/>
                <a:gd name="T52" fmla="*/ 875 w 3000"/>
                <a:gd name="T53" fmla="*/ 1500 h 3875"/>
                <a:gd name="T54" fmla="*/ 1125 w 3000"/>
                <a:gd name="T55" fmla="*/ 1500 h 3875"/>
                <a:gd name="T56" fmla="*/ 1875 w 3000"/>
                <a:gd name="T57" fmla="*/ 1500 h 3875"/>
                <a:gd name="T58" fmla="*/ 2125 w 3000"/>
                <a:gd name="T59" fmla="*/ 1500 h 3875"/>
                <a:gd name="T60" fmla="*/ 381 w 3000"/>
                <a:gd name="T61" fmla="*/ 1375 h 3875"/>
                <a:gd name="T62" fmla="*/ 381 w 3000"/>
                <a:gd name="T63" fmla="*/ 1875 h 3875"/>
                <a:gd name="T64" fmla="*/ 2624 w 3000"/>
                <a:gd name="T65" fmla="*/ 1375 h 3875"/>
                <a:gd name="T66" fmla="*/ 2624 w 3000"/>
                <a:gd name="T67" fmla="*/ 1875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0" h="3875">
                  <a:moveTo>
                    <a:pt x="1750" y="250"/>
                  </a:moveTo>
                  <a:cubicBezTo>
                    <a:pt x="1750" y="388"/>
                    <a:pt x="1638" y="500"/>
                    <a:pt x="1500" y="500"/>
                  </a:cubicBezTo>
                  <a:cubicBezTo>
                    <a:pt x="1362" y="500"/>
                    <a:pt x="1250" y="388"/>
                    <a:pt x="1250" y="250"/>
                  </a:cubicBezTo>
                  <a:cubicBezTo>
                    <a:pt x="1250" y="112"/>
                    <a:pt x="1362" y="0"/>
                    <a:pt x="1500" y="0"/>
                  </a:cubicBezTo>
                  <a:cubicBezTo>
                    <a:pt x="1638" y="0"/>
                    <a:pt x="1750" y="112"/>
                    <a:pt x="1750" y="250"/>
                  </a:cubicBezTo>
                  <a:close/>
                  <a:moveTo>
                    <a:pt x="2500" y="2074"/>
                  </a:moveTo>
                  <a:cubicBezTo>
                    <a:pt x="2500" y="1176"/>
                    <a:pt x="2500" y="1176"/>
                    <a:pt x="2500" y="1176"/>
                  </a:cubicBezTo>
                  <a:cubicBezTo>
                    <a:pt x="2500" y="1079"/>
                    <a:pt x="2421" y="1000"/>
                    <a:pt x="2324" y="1000"/>
                  </a:cubicBezTo>
                  <a:cubicBezTo>
                    <a:pt x="676" y="1000"/>
                    <a:pt x="676" y="1000"/>
                    <a:pt x="676" y="1000"/>
                  </a:cubicBezTo>
                  <a:cubicBezTo>
                    <a:pt x="579" y="1000"/>
                    <a:pt x="500" y="1079"/>
                    <a:pt x="500" y="1176"/>
                  </a:cubicBezTo>
                  <a:cubicBezTo>
                    <a:pt x="500" y="2074"/>
                    <a:pt x="500" y="2074"/>
                    <a:pt x="500" y="2074"/>
                  </a:cubicBezTo>
                  <a:cubicBezTo>
                    <a:pt x="500" y="2171"/>
                    <a:pt x="579" y="2250"/>
                    <a:pt x="676" y="2250"/>
                  </a:cubicBezTo>
                  <a:cubicBezTo>
                    <a:pt x="2324" y="2250"/>
                    <a:pt x="2324" y="2250"/>
                    <a:pt x="2324" y="2250"/>
                  </a:cubicBezTo>
                  <a:cubicBezTo>
                    <a:pt x="2421" y="2250"/>
                    <a:pt x="2500" y="2171"/>
                    <a:pt x="2500" y="2074"/>
                  </a:cubicBezTo>
                  <a:close/>
                  <a:moveTo>
                    <a:pt x="3000" y="3875"/>
                  </a:moveTo>
                  <a:cubicBezTo>
                    <a:pt x="3000" y="2958"/>
                    <a:pt x="3000" y="2958"/>
                    <a:pt x="3000" y="2958"/>
                  </a:cubicBezTo>
                  <a:cubicBezTo>
                    <a:pt x="3000" y="2843"/>
                    <a:pt x="2907" y="2750"/>
                    <a:pt x="2792" y="2750"/>
                  </a:cubicBezTo>
                  <a:cubicBezTo>
                    <a:pt x="208" y="2750"/>
                    <a:pt x="208" y="2750"/>
                    <a:pt x="208" y="2750"/>
                  </a:cubicBezTo>
                  <a:cubicBezTo>
                    <a:pt x="93" y="2750"/>
                    <a:pt x="0" y="2843"/>
                    <a:pt x="0" y="2958"/>
                  </a:cubicBezTo>
                  <a:cubicBezTo>
                    <a:pt x="0" y="3875"/>
                    <a:pt x="0" y="3875"/>
                    <a:pt x="0" y="3875"/>
                  </a:cubicBezTo>
                  <a:moveTo>
                    <a:pt x="1000" y="2250"/>
                  </a:moveTo>
                  <a:cubicBezTo>
                    <a:pt x="1000" y="2750"/>
                    <a:pt x="1000" y="2750"/>
                    <a:pt x="1000" y="2750"/>
                  </a:cubicBezTo>
                  <a:moveTo>
                    <a:pt x="1500" y="500"/>
                  </a:moveTo>
                  <a:cubicBezTo>
                    <a:pt x="1500" y="1000"/>
                    <a:pt x="1500" y="1000"/>
                    <a:pt x="1500" y="1000"/>
                  </a:cubicBezTo>
                  <a:moveTo>
                    <a:pt x="2000" y="2250"/>
                  </a:moveTo>
                  <a:cubicBezTo>
                    <a:pt x="2000" y="2750"/>
                    <a:pt x="2000" y="2750"/>
                    <a:pt x="2000" y="2750"/>
                  </a:cubicBezTo>
                  <a:moveTo>
                    <a:pt x="875" y="1500"/>
                  </a:moveTo>
                  <a:cubicBezTo>
                    <a:pt x="1125" y="1500"/>
                    <a:pt x="1125" y="1500"/>
                    <a:pt x="1125" y="1500"/>
                  </a:cubicBezTo>
                  <a:moveTo>
                    <a:pt x="1875" y="1500"/>
                  </a:moveTo>
                  <a:cubicBezTo>
                    <a:pt x="2125" y="1500"/>
                    <a:pt x="2125" y="1500"/>
                    <a:pt x="2125" y="1500"/>
                  </a:cubicBezTo>
                  <a:moveTo>
                    <a:pt x="381" y="1375"/>
                  </a:moveTo>
                  <a:cubicBezTo>
                    <a:pt x="381" y="1875"/>
                    <a:pt x="381" y="1875"/>
                    <a:pt x="381" y="1875"/>
                  </a:cubicBezTo>
                  <a:moveTo>
                    <a:pt x="2624" y="1375"/>
                  </a:moveTo>
                  <a:cubicBezTo>
                    <a:pt x="2624" y="1875"/>
                    <a:pt x="2624" y="1875"/>
                    <a:pt x="2624" y="1875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882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58000703-9227-466A-99DA-E28E71303185}"/>
              </a:ext>
            </a:extLst>
          </p:cNvPr>
          <p:cNvSpPr txBox="1"/>
          <p:nvPr/>
        </p:nvSpPr>
        <p:spPr>
          <a:xfrm>
            <a:off x="4358359" y="376032"/>
            <a:ext cx="3475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GB" sz="2800" b="1" dirty="0">
                <a:solidFill>
                  <a:prstClr val="black"/>
                </a:solidFill>
                <a:latin typeface="Segoe UI Light" panose="020B0502040204020203" pitchFamily="34" charset="0"/>
                <a:ea typeface="Segoe UI Semibold" panose="020B0502040204020203" pitchFamily="34" charset="0"/>
                <a:cs typeface="Segoe UI Light" panose="020B0502040204020203" pitchFamily="34" charset="0"/>
              </a:rPr>
              <a:t>Virtual Assistant</a:t>
            </a:r>
          </a:p>
          <a:p>
            <a:pPr algn="ctr" defTabSz="914225">
              <a:defRPr/>
            </a:pPr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Your brand, your assistant</a:t>
            </a:r>
            <a:endParaRPr lang="en-GB" sz="2353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86358E-CD17-4F5D-B596-7C74ABBE186C}"/>
              </a:ext>
            </a:extLst>
          </p:cNvPr>
          <p:cNvGrpSpPr/>
          <p:nvPr/>
        </p:nvGrpSpPr>
        <p:grpSpPr>
          <a:xfrm>
            <a:off x="6971147" y="2942278"/>
            <a:ext cx="973445" cy="973445"/>
            <a:chOff x="6971147" y="2942278"/>
            <a:chExt cx="973445" cy="973445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ECEA210-BB68-4565-A721-A5EA441BD93C}"/>
                </a:ext>
              </a:extLst>
            </p:cNvPr>
            <p:cNvGrpSpPr/>
            <p:nvPr/>
          </p:nvGrpSpPr>
          <p:grpSpPr>
            <a:xfrm>
              <a:off x="6971147" y="2942278"/>
              <a:ext cx="973445" cy="973445"/>
              <a:chOff x="6971147" y="2942278"/>
              <a:chExt cx="973445" cy="973445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2E2ECF40-2FFA-4009-9B10-F54F6E970C8F}"/>
                  </a:ext>
                </a:extLst>
              </p:cNvPr>
              <p:cNvSpPr/>
              <p:nvPr/>
            </p:nvSpPr>
            <p:spPr bwMode="auto">
              <a:xfrm>
                <a:off x="6971147" y="2942278"/>
                <a:ext cx="973445" cy="973445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B36E1FB-167D-47BC-B0BB-9DFED0AA82B1}"/>
                  </a:ext>
                </a:extLst>
              </p:cNvPr>
              <p:cNvSpPr/>
              <p:nvPr/>
            </p:nvSpPr>
            <p:spPr bwMode="auto">
              <a:xfrm>
                <a:off x="7038074" y="3009206"/>
                <a:ext cx="839589" cy="839589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4060F674-5782-4AF5-BF70-A34BA10DA5A8}"/>
                </a:ext>
              </a:extLst>
            </p:cNvPr>
            <p:cNvGrpSpPr/>
            <p:nvPr/>
          </p:nvGrpSpPr>
          <p:grpSpPr>
            <a:xfrm>
              <a:off x="7257463" y="3257872"/>
              <a:ext cx="385493" cy="314370"/>
              <a:chOff x="9255650" y="4052167"/>
              <a:chExt cx="321999" cy="262590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9138DECE-B61C-466A-926F-8D1D276E525D}"/>
                  </a:ext>
                </a:extLst>
              </p:cNvPr>
              <p:cNvSpPr/>
              <p:nvPr/>
            </p:nvSpPr>
            <p:spPr bwMode="auto">
              <a:xfrm>
                <a:off x="9255650" y="4112625"/>
                <a:ext cx="125856" cy="125856"/>
              </a:xfrm>
              <a:prstGeom prst="ellipse">
                <a:avLst/>
              </a:prstGeom>
              <a:noFill/>
              <a:ln w="2286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949DEED-4E25-4F05-92BE-4D1CDFD7B725}"/>
                  </a:ext>
                </a:extLst>
              </p:cNvPr>
              <p:cNvSpPr/>
              <p:nvPr/>
            </p:nvSpPr>
            <p:spPr bwMode="auto">
              <a:xfrm>
                <a:off x="9495319" y="4052167"/>
                <a:ext cx="82330" cy="82330"/>
              </a:xfrm>
              <a:prstGeom prst="ellipse">
                <a:avLst/>
              </a:prstGeom>
              <a:noFill/>
              <a:ln w="2286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8D2A8EC1-91C0-46F6-B0F3-29EC750CB79C}"/>
                  </a:ext>
                </a:extLst>
              </p:cNvPr>
              <p:cNvSpPr/>
              <p:nvPr/>
            </p:nvSpPr>
            <p:spPr bwMode="auto">
              <a:xfrm>
                <a:off x="9495319" y="4232427"/>
                <a:ext cx="82330" cy="82330"/>
              </a:xfrm>
              <a:prstGeom prst="ellipse">
                <a:avLst/>
              </a:prstGeom>
              <a:noFill/>
              <a:ln w="2286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4E087491-B663-4822-8BDA-B523EBB79A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75156" y="4098938"/>
                <a:ext cx="125730" cy="54390"/>
              </a:xfrm>
              <a:prstGeom prst="line">
                <a:avLst/>
              </a:prstGeom>
              <a:noFill/>
              <a:ln w="2286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2C974E0-B066-4E58-914D-93E0FF12C0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75156" y="4204482"/>
                <a:ext cx="125730" cy="54390"/>
              </a:xfrm>
              <a:prstGeom prst="line">
                <a:avLst/>
              </a:prstGeom>
              <a:noFill/>
              <a:ln w="2286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768DBBD-1920-4131-8F53-646F207C2E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992" y="5574240"/>
            <a:ext cx="336498" cy="3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66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BDF2-6689-430E-9B94-35059DAD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botbuilder</a:t>
            </a:r>
            <a:r>
              <a:rPr lang="en-US" dirty="0"/>
              <a:t> – Yeoman Generator 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9486B-8F36-499C-BC7C-46EE21D3E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7593712" cy="3964162"/>
          </a:xfrm>
        </p:spPr>
        <p:txBody>
          <a:bodyPr/>
          <a:lstStyle/>
          <a:p>
            <a:r>
              <a:rPr lang="en-US" dirty="0"/>
              <a:t>md </a:t>
            </a:r>
            <a:r>
              <a:rPr lang="en-US" dirty="0" err="1"/>
              <a:t>myJsBots</a:t>
            </a:r>
            <a:endParaRPr lang="en-US" dirty="0"/>
          </a:p>
          <a:p>
            <a:r>
              <a:rPr lang="en-US" dirty="0"/>
              <a:t>cd </a:t>
            </a:r>
            <a:r>
              <a:rPr lang="en-US" dirty="0" err="1"/>
              <a:t>myJsBots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/>
              <a:t>npm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/>
              <a:t>yo</a:t>
            </a:r>
            <a:r>
              <a:rPr lang="en-US" dirty="0"/>
              <a:t> generator-</a:t>
            </a:r>
            <a:r>
              <a:rPr lang="en-US" dirty="0" err="1"/>
              <a:t>botbuilder</a:t>
            </a:r>
            <a:endParaRPr lang="en-US" dirty="0"/>
          </a:p>
          <a:p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botbuilder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endParaRPr lang="en-AT" dirty="0"/>
          </a:p>
        </p:txBody>
      </p:sp>
      <p:pic>
        <p:nvPicPr>
          <p:cNvPr id="3074" name="Picture 2" descr="Yeoman and his fellow developers">
            <a:extLst>
              <a:ext uri="{FF2B5EF4-FFF2-40B4-BE49-F238E27FC236}">
                <a16:creationId xmlns:a16="http://schemas.microsoft.com/office/drawing/2014/main" id="{152C6399-FBF0-48AD-A47D-ECA2BE4FA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2971800"/>
            <a:ext cx="6667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919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3851-4DE9-403B-84A3-403F8F6A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Community Driven </a:t>
            </a:r>
            <a:br>
              <a:rPr lang="en-US" dirty="0"/>
            </a:br>
            <a:r>
              <a:rPr lang="en-US" dirty="0"/>
              <a:t>Bot Extensions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B3AA3-F91F-4EED-A850-3C142AF57674}"/>
              </a:ext>
            </a:extLst>
          </p:cNvPr>
          <p:cNvSpPr txBox="1"/>
          <p:nvPr/>
        </p:nvSpPr>
        <p:spPr>
          <a:xfrm>
            <a:off x="593559" y="1673726"/>
            <a:ext cx="5858042" cy="33552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https://github.com/BotBuilderCommunity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Extending the core Bot Framework SDKs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Middleware, dialogs, helper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Gary Pretty (https://github.com/garypretty)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James Mann (https://github.com/jamesemann)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Arafat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Tehsin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(https://github.com/arafattehsin)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Michael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Szul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(https://github.com/szul)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Stephan Bisser (https://github.com/cloudguy-pro)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3E9BB-BAF4-448B-A7EA-D957AABA0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47" y="457200"/>
            <a:ext cx="5499538" cy="594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9F95F-94BA-4B1D-883D-D429B42E5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371724"/>
            <a:ext cx="4967088" cy="359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171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21FC-916F-4FAF-8C2B-A6039A1A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01" y="309274"/>
            <a:ext cx="6400800" cy="498598"/>
          </a:xfrm>
        </p:spPr>
        <p:txBody>
          <a:bodyPr/>
          <a:lstStyle/>
          <a:p>
            <a:r>
              <a:rPr lang="en-US"/>
              <a:t>Get Started with V4 Today!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3FEC8-B0BC-4DA6-9CAC-C926818BFD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400" y="1518064"/>
            <a:ext cx="9723442" cy="3188565"/>
          </a:xfrm>
        </p:spPr>
        <p:txBody>
          <a:bodyPr/>
          <a:lstStyle/>
          <a:p>
            <a:pPr>
              <a:buClr>
                <a:srgbClr val="F1691E"/>
              </a:buClr>
            </a:pPr>
            <a:r>
              <a:rPr lang="en-US" sz="2800" dirty="0"/>
              <a:t>Get started - http://aka.ms/</a:t>
            </a:r>
            <a:r>
              <a:rPr lang="en-US" sz="2800" b="1" dirty="0"/>
              <a:t>botframeworkdocs</a:t>
            </a:r>
            <a:r>
              <a:rPr lang="en-US" sz="2800" dirty="0"/>
              <a:t> </a:t>
            </a:r>
          </a:p>
          <a:p>
            <a:pPr>
              <a:buClr>
                <a:srgbClr val="F1691E"/>
              </a:buClr>
            </a:pPr>
            <a:r>
              <a:rPr lang="en-US" sz="2800" dirty="0"/>
              <a:t>Latest SDK https://github.com/Microsoft/</a:t>
            </a:r>
            <a:r>
              <a:rPr lang="en-US" sz="2800" b="1" dirty="0"/>
              <a:t>botbuilder</a:t>
            </a:r>
            <a:endParaRPr lang="en-US" sz="2800" dirty="0"/>
          </a:p>
          <a:p>
            <a:pPr>
              <a:buClr>
                <a:srgbClr val="F1691E"/>
              </a:buClr>
            </a:pPr>
            <a:endParaRPr lang="en-US" sz="2800" dirty="0"/>
          </a:p>
          <a:p>
            <a:pPr>
              <a:buClr>
                <a:srgbClr val="F1691E"/>
              </a:buClr>
            </a:pPr>
            <a:r>
              <a:rPr lang="en-US" sz="2800" dirty="0"/>
              <a:t>Tools and samples</a:t>
            </a:r>
          </a:p>
          <a:p>
            <a:pPr lvl="1" indent="0">
              <a:buClr>
                <a:srgbClr val="F1691E"/>
              </a:buClr>
              <a:buNone/>
            </a:pPr>
            <a:r>
              <a:rPr lang="en-US" sz="2800" dirty="0"/>
              <a:t>https://github.com/Microsoft/</a:t>
            </a:r>
            <a:r>
              <a:rPr lang="en-US" sz="2800" b="1" dirty="0"/>
              <a:t>botbuilder-tools</a:t>
            </a:r>
          </a:p>
          <a:p>
            <a:pPr lvl="1" indent="0">
              <a:buClr>
                <a:srgbClr val="F1691E"/>
              </a:buClr>
              <a:buNone/>
            </a:pPr>
            <a:r>
              <a:rPr lang="en-US" sz="2800" dirty="0"/>
              <a:t>https://github.com/Microsoft/</a:t>
            </a:r>
            <a:r>
              <a:rPr lang="en-US" sz="2800" b="1" dirty="0"/>
              <a:t>botbuilder-Samples</a:t>
            </a:r>
          </a:p>
          <a:p>
            <a:pPr>
              <a:buClr>
                <a:srgbClr val="F1691E"/>
              </a:buClr>
            </a:pP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8D8EF3-5521-47EE-BD64-999BBD61AA55}"/>
              </a:ext>
            </a:extLst>
          </p:cNvPr>
          <p:cNvGrpSpPr/>
          <p:nvPr/>
        </p:nvGrpSpPr>
        <p:grpSpPr bwMode="ltGray">
          <a:xfrm>
            <a:off x="7007586" y="-21839"/>
            <a:ext cx="5932086" cy="6890047"/>
            <a:chOff x="6256117" y="-21839"/>
            <a:chExt cx="5932086" cy="68900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C12B26-A2C9-436C-B692-DE725F0EA9FD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14" name="Freeform: Shape 58">
                <a:extLst>
                  <a:ext uri="{FF2B5EF4-FFF2-40B4-BE49-F238E27FC236}">
                    <a16:creationId xmlns:a16="http://schemas.microsoft.com/office/drawing/2014/main" id="{E167DA3B-1B01-44EB-B23F-1F56917081E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5" name="Freeform: Shape 59">
                <a:extLst>
                  <a:ext uri="{FF2B5EF4-FFF2-40B4-BE49-F238E27FC236}">
                    <a16:creationId xmlns:a16="http://schemas.microsoft.com/office/drawing/2014/main" id="{2D18E732-928A-4A7C-89DA-020C1535086B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6" name="Freeform: Shape 60">
                <a:extLst>
                  <a:ext uri="{FF2B5EF4-FFF2-40B4-BE49-F238E27FC236}">
                    <a16:creationId xmlns:a16="http://schemas.microsoft.com/office/drawing/2014/main" id="{024C58E8-AE8B-404C-86E2-97BA0F929E19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7" name="Freeform: Shape 61">
                <a:extLst>
                  <a:ext uri="{FF2B5EF4-FFF2-40B4-BE49-F238E27FC236}">
                    <a16:creationId xmlns:a16="http://schemas.microsoft.com/office/drawing/2014/main" id="{B267BFD1-17C2-44D2-85D6-84BC2D14AC18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8" name="Freeform: Shape 62">
                <a:extLst>
                  <a:ext uri="{FF2B5EF4-FFF2-40B4-BE49-F238E27FC236}">
                    <a16:creationId xmlns:a16="http://schemas.microsoft.com/office/drawing/2014/main" id="{D60C2BA8-252C-4936-B6D0-64F89B481D34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9" name="Freeform: Shape 63">
                <a:extLst>
                  <a:ext uri="{FF2B5EF4-FFF2-40B4-BE49-F238E27FC236}">
                    <a16:creationId xmlns:a16="http://schemas.microsoft.com/office/drawing/2014/main" id="{652BEB03-ED98-4860-A8C0-A48BC4D6B783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0" name="Freeform: Shape 64">
                <a:extLst>
                  <a:ext uri="{FF2B5EF4-FFF2-40B4-BE49-F238E27FC236}">
                    <a16:creationId xmlns:a16="http://schemas.microsoft.com/office/drawing/2014/main" id="{E27E3C8C-39A7-4D02-A2AC-32039E2F674A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1" name="Freeform: Shape 65">
                <a:extLst>
                  <a:ext uri="{FF2B5EF4-FFF2-40B4-BE49-F238E27FC236}">
                    <a16:creationId xmlns:a16="http://schemas.microsoft.com/office/drawing/2014/main" id="{FA0DB75A-91BB-4916-B584-7A416E12BA08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2" name="Freeform: Shape 66">
                <a:extLst>
                  <a:ext uri="{FF2B5EF4-FFF2-40B4-BE49-F238E27FC236}">
                    <a16:creationId xmlns:a16="http://schemas.microsoft.com/office/drawing/2014/main" id="{1A74CEDC-7141-45E1-953D-9BE9DB7EAD85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3" name="Freeform: Shape 67">
                <a:extLst>
                  <a:ext uri="{FF2B5EF4-FFF2-40B4-BE49-F238E27FC236}">
                    <a16:creationId xmlns:a16="http://schemas.microsoft.com/office/drawing/2014/main" id="{0BE026E3-3A68-4EB2-A503-21589967FCB7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4" name="Freeform: Shape 68">
                <a:extLst>
                  <a:ext uri="{FF2B5EF4-FFF2-40B4-BE49-F238E27FC236}">
                    <a16:creationId xmlns:a16="http://schemas.microsoft.com/office/drawing/2014/main" id="{D6AB3DA7-CD14-4EF6-B9AC-09348413E39A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5" name="Freeform: Shape 69">
                <a:extLst>
                  <a:ext uri="{FF2B5EF4-FFF2-40B4-BE49-F238E27FC236}">
                    <a16:creationId xmlns:a16="http://schemas.microsoft.com/office/drawing/2014/main" id="{DCC8D1F2-281E-424A-9206-B5587FA4E624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6" name="Freeform: Shape 70">
                <a:extLst>
                  <a:ext uri="{FF2B5EF4-FFF2-40B4-BE49-F238E27FC236}">
                    <a16:creationId xmlns:a16="http://schemas.microsoft.com/office/drawing/2014/main" id="{57BC606E-2862-45BF-803C-8FF8612FF45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7" name="Freeform: Shape 71">
                <a:extLst>
                  <a:ext uri="{FF2B5EF4-FFF2-40B4-BE49-F238E27FC236}">
                    <a16:creationId xmlns:a16="http://schemas.microsoft.com/office/drawing/2014/main" id="{24AD3287-C2D2-42D0-931A-8FBC78C8D23D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8" name="Freeform: Shape 72">
                <a:extLst>
                  <a:ext uri="{FF2B5EF4-FFF2-40B4-BE49-F238E27FC236}">
                    <a16:creationId xmlns:a16="http://schemas.microsoft.com/office/drawing/2014/main" id="{D260E61C-9DE3-4353-AF1E-19BBF9E72BA8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9" name="Freeform: Shape 73">
                <a:extLst>
                  <a:ext uri="{FF2B5EF4-FFF2-40B4-BE49-F238E27FC236}">
                    <a16:creationId xmlns:a16="http://schemas.microsoft.com/office/drawing/2014/main" id="{86D3D919-7F65-4101-8781-9F8645E206D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328AD4C-1330-4866-806E-64384B7B652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79A236-C43F-42A9-B006-D123A3F16D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11" name="Freeform: Shape 32">
                <a:extLst>
                  <a:ext uri="{FF2B5EF4-FFF2-40B4-BE49-F238E27FC236}">
                    <a16:creationId xmlns:a16="http://schemas.microsoft.com/office/drawing/2014/main" id="{CF20EA32-5B37-474B-817A-314F12AE41E7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2" name="Freeform: Shape 33">
                <a:extLst>
                  <a:ext uri="{FF2B5EF4-FFF2-40B4-BE49-F238E27FC236}">
                    <a16:creationId xmlns:a16="http://schemas.microsoft.com/office/drawing/2014/main" id="{F9BCF22E-A080-4CFC-BB0C-CE458A3046A7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3" name="Freeform: Shape 57">
                <a:extLst>
                  <a:ext uri="{FF2B5EF4-FFF2-40B4-BE49-F238E27FC236}">
                    <a16:creationId xmlns:a16="http://schemas.microsoft.com/office/drawing/2014/main" id="{09FBA6D6-7705-43DA-AC4F-C50923626A28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B3F3BD-BD21-4524-BAAE-66EB1C347163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8" name="Freeform: Shape 29">
                <a:extLst>
                  <a:ext uri="{FF2B5EF4-FFF2-40B4-BE49-F238E27FC236}">
                    <a16:creationId xmlns:a16="http://schemas.microsoft.com/office/drawing/2014/main" id="{C17540CC-C09E-4A5E-9F1C-963D22E6E5B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9" name="Freeform: Shape 30">
                <a:extLst>
                  <a:ext uri="{FF2B5EF4-FFF2-40B4-BE49-F238E27FC236}">
                    <a16:creationId xmlns:a16="http://schemas.microsoft.com/office/drawing/2014/main" id="{8DD1C125-F527-4927-9105-53B8D870A807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0" name="Freeform: Shape 31">
                <a:extLst>
                  <a:ext uri="{FF2B5EF4-FFF2-40B4-BE49-F238E27FC236}">
                    <a16:creationId xmlns:a16="http://schemas.microsoft.com/office/drawing/2014/main" id="{7C208798-CAB5-4B94-9FEC-79C0CF7EC6C7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199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What's new in the Microsoft Bot Framework v4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>
          <a:xfrm>
            <a:off x="584200" y="3962400"/>
            <a:ext cx="7589520" cy="615553"/>
          </a:xfrm>
        </p:spPr>
        <p:txBody>
          <a:bodyPr/>
          <a:lstStyle/>
          <a:p>
            <a:r>
              <a:rPr lang="en-US" dirty="0"/>
              <a:t>Stephan Bisser</a:t>
            </a:r>
          </a:p>
          <a:p>
            <a:r>
              <a:rPr lang="en-US"/>
              <a:t>THR3159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3DD4DA-C205-44A6-9A82-75BCF6B3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30" y="1181611"/>
            <a:ext cx="5894533" cy="4062651"/>
          </a:xfrm>
        </p:spPr>
        <p:txBody>
          <a:bodyPr/>
          <a:lstStyle/>
          <a:p>
            <a:pPr marL="0" indent="0"/>
            <a:r>
              <a:rPr lang="en-US" sz="4000" dirty="0">
                <a:solidFill>
                  <a:schemeClr val="tx1"/>
                </a:solidFill>
              </a:rPr>
              <a:t>Stephan Bisser</a:t>
            </a:r>
            <a:br>
              <a:rPr lang="en-US" sz="4000" dirty="0">
                <a:solidFill>
                  <a:schemeClr val="tx1"/>
                </a:solidFill>
              </a:rPr>
            </a:br>
            <a:br>
              <a:rPr lang="en-US" sz="4000" b="1" u="sng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  <a:latin typeface="+mn-lt"/>
              </a:rPr>
              <a:t>Microsoft MVP (AI)</a:t>
            </a:r>
            <a:br>
              <a:rPr lang="en-US" sz="4000" dirty="0">
                <a:solidFill>
                  <a:srgbClr val="275F89"/>
                </a:solidFill>
                <a:latin typeface="+mn-lt"/>
              </a:rPr>
            </a:br>
            <a:r>
              <a:rPr lang="en-US" dirty="0">
                <a:solidFill>
                  <a:srgbClr val="275F89"/>
                </a:solidFill>
                <a:latin typeface="+mn-lt"/>
                <a:hlinkClick r:id="rId2"/>
              </a:rPr>
              <a:t>https://www.cloudguy.pro</a:t>
            </a:r>
            <a:r>
              <a:rPr lang="en-US" dirty="0">
                <a:solidFill>
                  <a:srgbClr val="275F89"/>
                </a:solidFill>
                <a:latin typeface="+mn-lt"/>
              </a:rPr>
              <a:t> </a:t>
            </a:r>
            <a:br>
              <a:rPr lang="en-US" dirty="0">
                <a:solidFill>
                  <a:srgbClr val="275F89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@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cloudguy_pro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AskCloudguy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Graz, Austria</a:t>
            </a:r>
            <a:endParaRPr lang="en-AT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16E0-112A-4A0A-A6A2-44DC0EA07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5981701"/>
            <a:ext cx="6527800" cy="673099"/>
          </a:xfrm>
        </p:spPr>
        <p:txBody>
          <a:bodyPr/>
          <a:lstStyle/>
          <a:p>
            <a:r>
              <a:rPr lang="de-AT" sz="3600" dirty="0">
                <a:solidFill>
                  <a:schemeClr val="accent1"/>
                </a:solidFill>
              </a:rPr>
              <a:t>http://bit.ly/LEARN_TO_BOT</a:t>
            </a:r>
            <a:endParaRPr lang="en-AT" sz="3600" dirty="0">
              <a:solidFill>
                <a:schemeClr val="accent1"/>
              </a:solidFill>
            </a:endParaRPr>
          </a:p>
        </p:txBody>
      </p:sp>
      <p:pic>
        <p:nvPicPr>
          <p:cNvPr id="10" name="Picture 9" descr="Two people sitting on a bench posing for the camera&#10;&#10;Description automatically generated">
            <a:extLst>
              <a:ext uri="{FF2B5EF4-FFF2-40B4-BE49-F238E27FC236}">
                <a16:creationId xmlns:a16="http://schemas.microsoft.com/office/drawing/2014/main" id="{0F0F3DB9-CEC5-47CF-8CA8-9CA21C05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6ED68B-5F40-4A5A-A0EB-6C4A67D98ACB}"/>
              </a:ext>
            </a:extLst>
          </p:cNvPr>
          <p:cNvGrpSpPr/>
          <p:nvPr/>
        </p:nvGrpSpPr>
        <p:grpSpPr>
          <a:xfrm>
            <a:off x="318158" y="3075213"/>
            <a:ext cx="524829" cy="2104276"/>
            <a:chOff x="405246" y="3075213"/>
            <a:chExt cx="524829" cy="210427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215811D2-5114-4DEE-B156-241AF7146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46" y="4695294"/>
              <a:ext cx="484195" cy="48419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45A91E49-6537-40EC-83E1-33940028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46" y="4127351"/>
              <a:ext cx="484197" cy="48419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B54D0B8-2F7F-4303-8B33-D78EA184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5878" y="3623178"/>
              <a:ext cx="484197" cy="48419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6E29D9F-748A-484C-99CF-B9ECDBE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5247" y="3075213"/>
              <a:ext cx="484197" cy="484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134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A01EA-C376-42F2-9D0B-F6E90753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by the numbers</a:t>
            </a:r>
            <a:endParaRPr lang="en-AT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C4A20C-E0A7-4DDF-8BED-8F121D437189}"/>
              </a:ext>
            </a:extLst>
          </p:cNvPr>
          <p:cNvSpPr txBox="1">
            <a:spLocks/>
          </p:cNvSpPr>
          <p:nvPr/>
        </p:nvSpPr>
        <p:spPr>
          <a:xfrm>
            <a:off x="5614970" y="1692097"/>
            <a:ext cx="5569407" cy="714184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146886" tIns="73442" rIns="73442" bIns="73442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534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10,000,000+ </a:t>
            </a:r>
            <a:r>
              <a:rPr lang="en-US" sz="257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messages/day</a:t>
            </a:r>
            <a:endParaRPr lang="en-US" sz="289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E0442C-7CD6-4D47-97A0-BF49AB3EA13F}"/>
              </a:ext>
            </a:extLst>
          </p:cNvPr>
          <p:cNvSpPr txBox="1">
            <a:spLocks/>
          </p:cNvSpPr>
          <p:nvPr/>
        </p:nvSpPr>
        <p:spPr>
          <a:xfrm>
            <a:off x="5614970" y="2405275"/>
            <a:ext cx="5177968" cy="714184"/>
          </a:xfrm>
          <a:prstGeom prst="rect">
            <a:avLst/>
          </a:prstGeom>
          <a:solidFill>
            <a:srgbClr val="004386"/>
          </a:solidFill>
        </p:spPr>
        <p:txBody>
          <a:bodyPr vert="horz" wrap="square" lIns="146886" tIns="73442" rIns="73442" bIns="73442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534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1,000,000+ </a:t>
            </a:r>
            <a:r>
              <a:rPr lang="en-US" sz="257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unique users/day</a:t>
            </a:r>
            <a:endParaRPr lang="en-US" sz="289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989CE22-7805-4FD0-85C4-7F6FAC419F87}"/>
              </a:ext>
            </a:extLst>
          </p:cNvPr>
          <p:cNvSpPr txBox="1">
            <a:spLocks/>
          </p:cNvSpPr>
          <p:nvPr/>
        </p:nvSpPr>
        <p:spPr>
          <a:xfrm>
            <a:off x="5614970" y="3118454"/>
            <a:ext cx="4889381" cy="714184"/>
          </a:xfrm>
          <a:prstGeom prst="rect">
            <a:avLst/>
          </a:prstGeom>
          <a:solidFill>
            <a:srgbClr val="005EAF"/>
          </a:solidFill>
        </p:spPr>
        <p:txBody>
          <a:bodyPr vert="horz" wrap="square" lIns="146886" tIns="73442" rIns="73442" bIns="73442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534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300,000+ </a:t>
            </a:r>
            <a:r>
              <a:rPr lang="en-US" sz="257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developers</a:t>
            </a:r>
            <a:endParaRPr lang="en-US" sz="289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72628A6-A617-460A-8CD2-1C6E8EA88D4F}"/>
              </a:ext>
            </a:extLst>
          </p:cNvPr>
          <p:cNvSpPr txBox="1">
            <a:spLocks/>
          </p:cNvSpPr>
          <p:nvPr/>
        </p:nvSpPr>
        <p:spPr>
          <a:xfrm>
            <a:off x="5614971" y="3831632"/>
            <a:ext cx="4630971" cy="71418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6886" tIns="73442" rIns="73442" bIns="73442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534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10,000+ </a:t>
            </a:r>
            <a:r>
              <a:rPr lang="en-US" sz="257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active bots</a:t>
            </a:r>
            <a:endParaRPr lang="en-US" sz="289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B53FD9-724F-43C5-856C-CD2298B0FFE5}"/>
              </a:ext>
            </a:extLst>
          </p:cNvPr>
          <p:cNvSpPr txBox="1">
            <a:spLocks/>
          </p:cNvSpPr>
          <p:nvPr/>
        </p:nvSpPr>
        <p:spPr>
          <a:xfrm>
            <a:off x="5614971" y="4544810"/>
            <a:ext cx="4338561" cy="714184"/>
          </a:xfrm>
          <a:prstGeom prst="rect">
            <a:avLst/>
          </a:prstGeom>
          <a:solidFill>
            <a:srgbClr val="009AE5"/>
          </a:solidFill>
        </p:spPr>
        <p:txBody>
          <a:bodyPr vert="horz" wrap="square" lIns="146886" tIns="73442" rIns="73442" bIns="73442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800K+ SDK Downloads</a:t>
            </a:r>
            <a:endParaRPr lang="en-US" sz="289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5800E3B-D8FE-42A9-A090-C0AE0BFF69A6}"/>
              </a:ext>
            </a:extLst>
          </p:cNvPr>
          <p:cNvSpPr txBox="1">
            <a:spLocks/>
          </p:cNvSpPr>
          <p:nvPr/>
        </p:nvSpPr>
        <p:spPr>
          <a:xfrm>
            <a:off x="5614972" y="5257991"/>
            <a:ext cx="4080151" cy="714184"/>
          </a:xfrm>
          <a:prstGeom prst="rect">
            <a:avLst/>
          </a:prstGeom>
          <a:solidFill>
            <a:srgbClr val="282828"/>
          </a:solidFill>
        </p:spPr>
        <p:txBody>
          <a:bodyPr vert="horz" wrap="square" lIns="146886" tIns="73442" rIns="73442" bIns="73442" rtlCol="0" anchor="b">
            <a:no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3200" b="0" cap="none" spc="-100" baseline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1000+ companies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B05F4E-1A6D-4EC2-9A22-F585BACB2083}"/>
              </a:ext>
            </a:extLst>
          </p:cNvPr>
          <p:cNvSpPr/>
          <p:nvPr/>
        </p:nvSpPr>
        <p:spPr bwMode="auto">
          <a:xfrm>
            <a:off x="1007622" y="1692096"/>
            <a:ext cx="4607347" cy="4280078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 589">
            <a:extLst>
              <a:ext uri="{FF2B5EF4-FFF2-40B4-BE49-F238E27FC236}">
                <a16:creationId xmlns:a16="http://schemas.microsoft.com/office/drawing/2014/main" id="{D3E342C9-536A-4FC4-9C70-10AE729F3915}"/>
              </a:ext>
            </a:extLst>
          </p:cNvPr>
          <p:cNvSpPr>
            <a:spLocks/>
          </p:cNvSpPr>
          <p:nvPr/>
        </p:nvSpPr>
        <p:spPr bwMode="auto">
          <a:xfrm>
            <a:off x="3771012" y="1813895"/>
            <a:ext cx="1650610" cy="880918"/>
          </a:xfrm>
          <a:custGeom>
            <a:avLst/>
            <a:gdLst>
              <a:gd name="T0" fmla="*/ 147 w 170"/>
              <a:gd name="T1" fmla="*/ 45 h 91"/>
              <a:gd name="T2" fmla="*/ 146 w 170"/>
              <a:gd name="T3" fmla="*/ 45 h 91"/>
              <a:gd name="T4" fmla="*/ 101 w 170"/>
              <a:gd name="T5" fmla="*/ 0 h 91"/>
              <a:gd name="T6" fmla="*/ 56 w 170"/>
              <a:gd name="T7" fmla="*/ 40 h 91"/>
              <a:gd name="T8" fmla="*/ 31 w 170"/>
              <a:gd name="T9" fmla="*/ 28 h 91"/>
              <a:gd name="T10" fmla="*/ 0 w 170"/>
              <a:gd name="T11" fmla="*/ 60 h 91"/>
              <a:gd name="T12" fmla="*/ 31 w 170"/>
              <a:gd name="T13" fmla="*/ 91 h 91"/>
              <a:gd name="T14" fmla="*/ 147 w 170"/>
              <a:gd name="T15" fmla="*/ 91 h 91"/>
              <a:gd name="T16" fmla="*/ 170 w 170"/>
              <a:gd name="T17" fmla="*/ 68 h 91"/>
              <a:gd name="T18" fmla="*/ 147 w 170"/>
              <a:gd name="T19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0" h="91">
                <a:moveTo>
                  <a:pt x="147" y="45"/>
                </a:moveTo>
                <a:cubicBezTo>
                  <a:pt x="146" y="45"/>
                  <a:pt x="146" y="45"/>
                  <a:pt x="146" y="45"/>
                </a:cubicBezTo>
                <a:cubicBezTo>
                  <a:pt x="146" y="20"/>
                  <a:pt x="126" y="0"/>
                  <a:pt x="101" y="0"/>
                </a:cubicBezTo>
                <a:cubicBezTo>
                  <a:pt x="78" y="0"/>
                  <a:pt x="59" y="18"/>
                  <a:pt x="56" y="40"/>
                </a:cubicBezTo>
                <a:cubicBezTo>
                  <a:pt x="50" y="33"/>
                  <a:pt x="41" y="28"/>
                  <a:pt x="31" y="28"/>
                </a:cubicBezTo>
                <a:cubicBezTo>
                  <a:pt x="14" y="28"/>
                  <a:pt x="0" y="42"/>
                  <a:pt x="0" y="60"/>
                </a:cubicBezTo>
                <a:cubicBezTo>
                  <a:pt x="0" y="77"/>
                  <a:pt x="14" y="91"/>
                  <a:pt x="31" y="91"/>
                </a:cubicBezTo>
                <a:cubicBezTo>
                  <a:pt x="147" y="91"/>
                  <a:pt x="147" y="91"/>
                  <a:pt x="147" y="91"/>
                </a:cubicBezTo>
                <a:cubicBezTo>
                  <a:pt x="160" y="91"/>
                  <a:pt x="170" y="81"/>
                  <a:pt x="170" y="68"/>
                </a:cubicBezTo>
                <a:cubicBezTo>
                  <a:pt x="170" y="56"/>
                  <a:pt x="160" y="45"/>
                  <a:pt x="147" y="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5" name="Freeform 591">
            <a:extLst>
              <a:ext uri="{FF2B5EF4-FFF2-40B4-BE49-F238E27FC236}">
                <a16:creationId xmlns:a16="http://schemas.microsoft.com/office/drawing/2014/main" id="{61908FF9-AF7C-4E56-BA62-1D18F732386E}"/>
              </a:ext>
            </a:extLst>
          </p:cNvPr>
          <p:cNvSpPr>
            <a:spLocks/>
          </p:cNvSpPr>
          <p:nvPr/>
        </p:nvSpPr>
        <p:spPr bwMode="auto">
          <a:xfrm>
            <a:off x="1210816" y="2316512"/>
            <a:ext cx="1526036" cy="863122"/>
          </a:xfrm>
          <a:custGeom>
            <a:avLst/>
            <a:gdLst>
              <a:gd name="T0" fmla="*/ 131 w 157"/>
              <a:gd name="T1" fmla="*/ 37 h 89"/>
              <a:gd name="T2" fmla="*/ 128 w 157"/>
              <a:gd name="T3" fmla="*/ 38 h 89"/>
              <a:gd name="T4" fmla="*/ 131 w 157"/>
              <a:gd name="T5" fmla="*/ 26 h 89"/>
              <a:gd name="T6" fmla="*/ 105 w 157"/>
              <a:gd name="T7" fmla="*/ 0 h 89"/>
              <a:gd name="T8" fmla="*/ 80 w 157"/>
              <a:gd name="T9" fmla="*/ 23 h 89"/>
              <a:gd name="T10" fmla="*/ 61 w 157"/>
              <a:gd name="T11" fmla="*/ 15 h 89"/>
              <a:gd name="T12" fmla="*/ 35 w 157"/>
              <a:gd name="T13" fmla="*/ 39 h 89"/>
              <a:gd name="T14" fmla="*/ 26 w 157"/>
              <a:gd name="T15" fmla="*/ 37 h 89"/>
              <a:gd name="T16" fmla="*/ 0 w 157"/>
              <a:gd name="T17" fmla="*/ 63 h 89"/>
              <a:gd name="T18" fmla="*/ 26 w 157"/>
              <a:gd name="T19" fmla="*/ 89 h 89"/>
              <a:gd name="T20" fmla="*/ 131 w 157"/>
              <a:gd name="T21" fmla="*/ 89 h 89"/>
              <a:gd name="T22" fmla="*/ 157 w 157"/>
              <a:gd name="T23" fmla="*/ 63 h 89"/>
              <a:gd name="T24" fmla="*/ 131 w 157"/>
              <a:gd name="T25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7" h="89">
                <a:moveTo>
                  <a:pt x="131" y="37"/>
                </a:moveTo>
                <a:cubicBezTo>
                  <a:pt x="130" y="37"/>
                  <a:pt x="129" y="38"/>
                  <a:pt x="128" y="38"/>
                </a:cubicBezTo>
                <a:cubicBezTo>
                  <a:pt x="130" y="34"/>
                  <a:pt x="131" y="30"/>
                  <a:pt x="131" y="26"/>
                </a:cubicBezTo>
                <a:cubicBezTo>
                  <a:pt x="131" y="12"/>
                  <a:pt x="120" y="0"/>
                  <a:pt x="105" y="0"/>
                </a:cubicBezTo>
                <a:cubicBezTo>
                  <a:pt x="92" y="0"/>
                  <a:pt x="81" y="10"/>
                  <a:pt x="80" y="23"/>
                </a:cubicBezTo>
                <a:cubicBezTo>
                  <a:pt x="75" y="18"/>
                  <a:pt x="68" y="15"/>
                  <a:pt x="61" y="15"/>
                </a:cubicBezTo>
                <a:cubicBezTo>
                  <a:pt x="47" y="15"/>
                  <a:pt x="35" y="25"/>
                  <a:pt x="35" y="39"/>
                </a:cubicBezTo>
                <a:cubicBezTo>
                  <a:pt x="32" y="38"/>
                  <a:pt x="29" y="37"/>
                  <a:pt x="26" y="37"/>
                </a:cubicBezTo>
                <a:cubicBezTo>
                  <a:pt x="12" y="37"/>
                  <a:pt x="0" y="49"/>
                  <a:pt x="0" y="63"/>
                </a:cubicBezTo>
                <a:cubicBezTo>
                  <a:pt x="0" y="78"/>
                  <a:pt x="12" y="89"/>
                  <a:pt x="26" y="89"/>
                </a:cubicBezTo>
                <a:cubicBezTo>
                  <a:pt x="131" y="89"/>
                  <a:pt x="131" y="89"/>
                  <a:pt x="131" y="89"/>
                </a:cubicBezTo>
                <a:cubicBezTo>
                  <a:pt x="145" y="89"/>
                  <a:pt x="157" y="78"/>
                  <a:pt x="157" y="63"/>
                </a:cubicBezTo>
                <a:cubicBezTo>
                  <a:pt x="157" y="49"/>
                  <a:pt x="145" y="37"/>
                  <a:pt x="13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27E2DD-28FD-41B7-B30A-D6B2AE10E04D}"/>
              </a:ext>
            </a:extLst>
          </p:cNvPr>
          <p:cNvGrpSpPr/>
          <p:nvPr/>
        </p:nvGrpSpPr>
        <p:grpSpPr>
          <a:xfrm>
            <a:off x="3309685" y="5157294"/>
            <a:ext cx="757965" cy="757965"/>
            <a:chOff x="3230240" y="5111902"/>
            <a:chExt cx="665993" cy="665993"/>
          </a:xfrm>
        </p:grpSpPr>
        <p:sp>
          <p:nvSpPr>
            <p:cNvPr id="17" name="Star: 8 Points 16">
              <a:extLst>
                <a:ext uri="{FF2B5EF4-FFF2-40B4-BE49-F238E27FC236}">
                  <a16:creationId xmlns:a16="http://schemas.microsoft.com/office/drawing/2014/main" id="{5F227E32-44C4-4452-BA25-3C6DE2F7863D}"/>
                </a:ext>
              </a:extLst>
            </p:cNvPr>
            <p:cNvSpPr/>
            <p:nvPr/>
          </p:nvSpPr>
          <p:spPr bwMode="auto">
            <a:xfrm>
              <a:off x="3230240" y="5111902"/>
              <a:ext cx="665993" cy="665993"/>
            </a:xfrm>
            <a:prstGeom prst="star8">
              <a:avLst>
                <a:gd name="adj" fmla="val 19265"/>
              </a:avLst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Star: 8 Points 17">
              <a:extLst>
                <a:ext uri="{FF2B5EF4-FFF2-40B4-BE49-F238E27FC236}">
                  <a16:creationId xmlns:a16="http://schemas.microsoft.com/office/drawing/2014/main" id="{711865F4-CD11-4B46-90D4-749AF011BBC2}"/>
                </a:ext>
              </a:extLst>
            </p:cNvPr>
            <p:cNvSpPr/>
            <p:nvPr/>
          </p:nvSpPr>
          <p:spPr bwMode="auto">
            <a:xfrm rot="20246909">
              <a:off x="3279932" y="5161594"/>
              <a:ext cx="566608" cy="566608"/>
            </a:xfrm>
            <a:prstGeom prst="star8">
              <a:avLst>
                <a:gd name="adj" fmla="val 14617"/>
              </a:avLst>
            </a:prstGeom>
            <a:solidFill>
              <a:srgbClr val="FFF1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6038AE-F649-4FCF-96FF-8E1C1A96097E}"/>
              </a:ext>
            </a:extLst>
          </p:cNvPr>
          <p:cNvGrpSpPr/>
          <p:nvPr/>
        </p:nvGrpSpPr>
        <p:grpSpPr>
          <a:xfrm>
            <a:off x="2687756" y="5058841"/>
            <a:ext cx="464903" cy="464903"/>
            <a:chOff x="3230240" y="5111902"/>
            <a:chExt cx="665993" cy="665993"/>
          </a:xfrm>
        </p:grpSpPr>
        <p:sp>
          <p:nvSpPr>
            <p:cNvPr id="20" name="Star: 8 Points 19">
              <a:extLst>
                <a:ext uri="{FF2B5EF4-FFF2-40B4-BE49-F238E27FC236}">
                  <a16:creationId xmlns:a16="http://schemas.microsoft.com/office/drawing/2014/main" id="{7D6E7894-C75A-4788-95B4-C619A6FB6AFE}"/>
                </a:ext>
              </a:extLst>
            </p:cNvPr>
            <p:cNvSpPr/>
            <p:nvPr/>
          </p:nvSpPr>
          <p:spPr bwMode="auto">
            <a:xfrm>
              <a:off x="3230240" y="5111902"/>
              <a:ext cx="665993" cy="665993"/>
            </a:xfrm>
            <a:prstGeom prst="star8">
              <a:avLst>
                <a:gd name="adj" fmla="val 19265"/>
              </a:avLst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Star: 8 Points 20">
              <a:extLst>
                <a:ext uri="{FF2B5EF4-FFF2-40B4-BE49-F238E27FC236}">
                  <a16:creationId xmlns:a16="http://schemas.microsoft.com/office/drawing/2014/main" id="{C3E389C7-F961-4A9F-9ED9-E3D4277229AF}"/>
                </a:ext>
              </a:extLst>
            </p:cNvPr>
            <p:cNvSpPr/>
            <p:nvPr/>
          </p:nvSpPr>
          <p:spPr bwMode="auto">
            <a:xfrm rot="20246909">
              <a:off x="3279932" y="5161594"/>
              <a:ext cx="566608" cy="566608"/>
            </a:xfrm>
            <a:prstGeom prst="star8">
              <a:avLst>
                <a:gd name="adj" fmla="val 14617"/>
              </a:avLst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AC9EFF-E908-45D1-B75F-1348393FD4DA}"/>
              </a:ext>
            </a:extLst>
          </p:cNvPr>
          <p:cNvGrpSpPr/>
          <p:nvPr/>
        </p:nvGrpSpPr>
        <p:grpSpPr>
          <a:xfrm>
            <a:off x="2341179" y="2145884"/>
            <a:ext cx="1975996" cy="3088461"/>
            <a:chOff x="9630288" y="6546349"/>
            <a:chExt cx="386924" cy="604758"/>
          </a:xfrm>
        </p:grpSpPr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F2030D66-A3C0-46A5-ADBB-6AAA1B069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3822" y="6890619"/>
              <a:ext cx="123390" cy="260488"/>
            </a:xfrm>
            <a:custGeom>
              <a:avLst/>
              <a:gdLst>
                <a:gd name="T0" fmla="*/ 0 w 93"/>
                <a:gd name="T1" fmla="*/ 127 h 197"/>
                <a:gd name="T2" fmla="*/ 54 w 93"/>
                <a:gd name="T3" fmla="*/ 197 h 197"/>
                <a:gd name="T4" fmla="*/ 76 w 93"/>
                <a:gd name="T5" fmla="*/ 43 h 197"/>
                <a:gd name="T6" fmla="*/ 43 w 93"/>
                <a:gd name="T7" fmla="*/ 0 h 197"/>
                <a:gd name="T8" fmla="*/ 0 w 93"/>
                <a:gd name="T9" fmla="*/ 1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97">
                  <a:moveTo>
                    <a:pt x="0" y="127"/>
                  </a:moveTo>
                  <a:cubicBezTo>
                    <a:pt x="0" y="127"/>
                    <a:pt x="44" y="159"/>
                    <a:pt x="54" y="197"/>
                  </a:cubicBezTo>
                  <a:cubicBezTo>
                    <a:pt x="80" y="167"/>
                    <a:pt x="93" y="87"/>
                    <a:pt x="76" y="43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0" y="127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Freeform 70">
              <a:extLst>
                <a:ext uri="{FF2B5EF4-FFF2-40B4-BE49-F238E27FC236}">
                  <a16:creationId xmlns:a16="http://schemas.microsoft.com/office/drawing/2014/main" id="{CB97B4DB-1B7F-4E8A-AA0A-3B8A82B07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0288" y="6886050"/>
              <a:ext cx="121866" cy="258964"/>
            </a:xfrm>
            <a:custGeom>
              <a:avLst/>
              <a:gdLst>
                <a:gd name="T0" fmla="*/ 91 w 91"/>
                <a:gd name="T1" fmla="*/ 128 h 196"/>
                <a:gd name="T2" fmla="*/ 35 w 91"/>
                <a:gd name="T3" fmla="*/ 196 h 196"/>
                <a:gd name="T4" fmla="*/ 19 w 91"/>
                <a:gd name="T5" fmla="*/ 42 h 196"/>
                <a:gd name="T6" fmla="*/ 53 w 91"/>
                <a:gd name="T7" fmla="*/ 0 h 196"/>
                <a:gd name="T8" fmla="*/ 91 w 91"/>
                <a:gd name="T9" fmla="*/ 12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96">
                  <a:moveTo>
                    <a:pt x="91" y="128"/>
                  </a:moveTo>
                  <a:cubicBezTo>
                    <a:pt x="91" y="128"/>
                    <a:pt x="47" y="158"/>
                    <a:pt x="35" y="196"/>
                  </a:cubicBezTo>
                  <a:cubicBezTo>
                    <a:pt x="10" y="166"/>
                    <a:pt x="0" y="85"/>
                    <a:pt x="19" y="42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91" y="128"/>
                  </a:ln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Freeform 71">
              <a:extLst>
                <a:ext uri="{FF2B5EF4-FFF2-40B4-BE49-F238E27FC236}">
                  <a16:creationId xmlns:a16="http://schemas.microsoft.com/office/drawing/2014/main" id="{4F2FF2B5-168D-4501-8C87-88DFDC6B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360" y="6684972"/>
              <a:ext cx="79213" cy="371690"/>
            </a:xfrm>
            <a:custGeom>
              <a:avLst/>
              <a:gdLst>
                <a:gd name="T0" fmla="*/ 31 w 60"/>
                <a:gd name="T1" fmla="*/ 0 h 281"/>
                <a:gd name="T2" fmla="*/ 49 w 60"/>
                <a:gd name="T3" fmla="*/ 7 h 281"/>
                <a:gd name="T4" fmla="*/ 21 w 60"/>
                <a:gd name="T5" fmla="*/ 126 h 281"/>
                <a:gd name="T6" fmla="*/ 60 w 60"/>
                <a:gd name="T7" fmla="*/ 281 h 281"/>
                <a:gd name="T8" fmla="*/ 40 w 60"/>
                <a:gd name="T9" fmla="*/ 280 h 281"/>
                <a:gd name="T10" fmla="*/ 1 w 60"/>
                <a:gd name="T11" fmla="*/ 126 h 281"/>
                <a:gd name="T12" fmla="*/ 31 w 60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81">
                  <a:moveTo>
                    <a:pt x="31" y="0"/>
                  </a:moveTo>
                  <a:cubicBezTo>
                    <a:pt x="37" y="3"/>
                    <a:pt x="43" y="5"/>
                    <a:pt x="49" y="7"/>
                  </a:cubicBezTo>
                  <a:cubicBezTo>
                    <a:pt x="33" y="41"/>
                    <a:pt x="22" y="82"/>
                    <a:pt x="21" y="126"/>
                  </a:cubicBezTo>
                  <a:cubicBezTo>
                    <a:pt x="20" y="185"/>
                    <a:pt x="39" y="239"/>
                    <a:pt x="60" y="281"/>
                  </a:cubicBezTo>
                  <a:cubicBezTo>
                    <a:pt x="40" y="280"/>
                    <a:pt x="40" y="280"/>
                    <a:pt x="40" y="280"/>
                  </a:cubicBezTo>
                  <a:cubicBezTo>
                    <a:pt x="19" y="239"/>
                    <a:pt x="0" y="185"/>
                    <a:pt x="1" y="126"/>
                  </a:cubicBezTo>
                  <a:cubicBezTo>
                    <a:pt x="1" y="80"/>
                    <a:pt x="15" y="36"/>
                    <a:pt x="31" y="0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72">
              <a:extLst>
                <a:ext uri="{FF2B5EF4-FFF2-40B4-BE49-F238E27FC236}">
                  <a16:creationId xmlns:a16="http://schemas.microsoft.com/office/drawing/2014/main" id="{C466DA3A-526A-47F5-B706-5560D775D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6256" y="6689540"/>
              <a:ext cx="226975" cy="368644"/>
            </a:xfrm>
            <a:custGeom>
              <a:avLst/>
              <a:gdLst>
                <a:gd name="T0" fmla="*/ 29 w 171"/>
                <a:gd name="T1" fmla="*/ 4 h 279"/>
                <a:gd name="T2" fmla="*/ 77 w 171"/>
                <a:gd name="T3" fmla="*/ 11 h 279"/>
                <a:gd name="T4" fmla="*/ 144 w 171"/>
                <a:gd name="T5" fmla="*/ 0 h 279"/>
                <a:gd name="T6" fmla="*/ 170 w 171"/>
                <a:gd name="T7" fmla="*/ 126 h 279"/>
                <a:gd name="T8" fmla="*/ 126 w 171"/>
                <a:gd name="T9" fmla="*/ 279 h 279"/>
                <a:gd name="T10" fmla="*/ 40 w 171"/>
                <a:gd name="T11" fmla="*/ 278 h 279"/>
                <a:gd name="T12" fmla="*/ 1 w 171"/>
                <a:gd name="T13" fmla="*/ 123 h 279"/>
                <a:gd name="T14" fmla="*/ 29 w 171"/>
                <a:gd name="T15" fmla="*/ 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279">
                  <a:moveTo>
                    <a:pt x="29" y="4"/>
                  </a:moveTo>
                  <a:cubicBezTo>
                    <a:pt x="44" y="8"/>
                    <a:pt x="60" y="11"/>
                    <a:pt x="77" y="11"/>
                  </a:cubicBezTo>
                  <a:cubicBezTo>
                    <a:pt x="101" y="11"/>
                    <a:pt x="123" y="7"/>
                    <a:pt x="144" y="0"/>
                  </a:cubicBezTo>
                  <a:cubicBezTo>
                    <a:pt x="159" y="36"/>
                    <a:pt x="171" y="80"/>
                    <a:pt x="170" y="126"/>
                  </a:cubicBezTo>
                  <a:cubicBezTo>
                    <a:pt x="169" y="185"/>
                    <a:pt x="148" y="239"/>
                    <a:pt x="126" y="279"/>
                  </a:cubicBezTo>
                  <a:cubicBezTo>
                    <a:pt x="40" y="278"/>
                    <a:pt x="40" y="278"/>
                    <a:pt x="40" y="278"/>
                  </a:cubicBezTo>
                  <a:cubicBezTo>
                    <a:pt x="19" y="236"/>
                    <a:pt x="0" y="182"/>
                    <a:pt x="1" y="123"/>
                  </a:cubicBezTo>
                  <a:cubicBezTo>
                    <a:pt x="2" y="79"/>
                    <a:pt x="13" y="38"/>
                    <a:pt x="29" y="4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73">
              <a:extLst>
                <a:ext uri="{FF2B5EF4-FFF2-40B4-BE49-F238E27FC236}">
                  <a16:creationId xmlns:a16="http://schemas.microsoft.com/office/drawing/2014/main" id="{BECACC98-6C99-4861-8ED3-53515FA4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8247" y="6735241"/>
              <a:ext cx="138622" cy="138622"/>
            </a:xfrm>
            <a:custGeom>
              <a:avLst/>
              <a:gdLst>
                <a:gd name="T0" fmla="*/ 1 w 104"/>
                <a:gd name="T1" fmla="*/ 51 h 104"/>
                <a:gd name="T2" fmla="*/ 51 w 104"/>
                <a:gd name="T3" fmla="*/ 103 h 104"/>
                <a:gd name="T4" fmla="*/ 103 w 104"/>
                <a:gd name="T5" fmla="*/ 53 h 104"/>
                <a:gd name="T6" fmla="*/ 53 w 104"/>
                <a:gd name="T7" fmla="*/ 1 h 104"/>
                <a:gd name="T8" fmla="*/ 1 w 104"/>
                <a:gd name="T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1" y="51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4"/>
                    <a:pt x="103" y="81"/>
                    <a:pt x="103" y="53"/>
                  </a:cubicBezTo>
                  <a:cubicBezTo>
                    <a:pt x="104" y="25"/>
                    <a:pt x="81" y="1"/>
                    <a:pt x="53" y="1"/>
                  </a:cubicBezTo>
                  <a:cubicBezTo>
                    <a:pt x="25" y="0"/>
                    <a:pt x="1" y="23"/>
                    <a:pt x="1" y="5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Freeform 74">
              <a:extLst>
                <a:ext uri="{FF2B5EF4-FFF2-40B4-BE49-F238E27FC236}">
                  <a16:creationId xmlns:a16="http://schemas.microsoft.com/office/drawing/2014/main" id="{D8D4384A-97B2-42D5-939D-90A293E94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469" y="6896713"/>
              <a:ext cx="36560" cy="251347"/>
            </a:xfrm>
            <a:custGeom>
              <a:avLst/>
              <a:gdLst>
                <a:gd name="T0" fmla="*/ 0 w 24"/>
                <a:gd name="T1" fmla="*/ 165 h 165"/>
                <a:gd name="T2" fmla="*/ 21 w 24"/>
                <a:gd name="T3" fmla="*/ 165 h 165"/>
                <a:gd name="T4" fmla="*/ 24 w 24"/>
                <a:gd name="T5" fmla="*/ 1 h 165"/>
                <a:gd name="T6" fmla="*/ 3 w 24"/>
                <a:gd name="T7" fmla="*/ 0 h 165"/>
                <a:gd name="T8" fmla="*/ 0 w 24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5">
                  <a:moveTo>
                    <a:pt x="0" y="165"/>
                  </a:moveTo>
                  <a:lnTo>
                    <a:pt x="21" y="165"/>
                  </a:lnTo>
                  <a:lnTo>
                    <a:pt x="24" y="1"/>
                  </a:lnTo>
                  <a:lnTo>
                    <a:pt x="3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75">
              <a:extLst>
                <a:ext uri="{FF2B5EF4-FFF2-40B4-BE49-F238E27FC236}">
                  <a16:creationId xmlns:a16="http://schemas.microsoft.com/office/drawing/2014/main" id="{6AA02BB3-B5AB-468C-A921-7D3F8D13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3479" y="6750474"/>
              <a:ext cx="92923" cy="91399"/>
            </a:xfrm>
            <a:custGeom>
              <a:avLst/>
              <a:gdLst>
                <a:gd name="T0" fmla="*/ 1 w 70"/>
                <a:gd name="T1" fmla="*/ 40 h 69"/>
                <a:gd name="T2" fmla="*/ 42 w 70"/>
                <a:gd name="T3" fmla="*/ 1 h 69"/>
                <a:gd name="T4" fmla="*/ 70 w 70"/>
                <a:gd name="T5" fmla="*/ 13 h 69"/>
                <a:gd name="T6" fmla="*/ 12 w 70"/>
                <a:gd name="T7" fmla="*/ 69 h 69"/>
                <a:gd name="T8" fmla="*/ 1 w 7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9">
                  <a:moveTo>
                    <a:pt x="1" y="40"/>
                  </a:moveTo>
                  <a:cubicBezTo>
                    <a:pt x="1" y="18"/>
                    <a:pt x="19" y="0"/>
                    <a:pt x="42" y="1"/>
                  </a:cubicBezTo>
                  <a:cubicBezTo>
                    <a:pt x="53" y="1"/>
                    <a:pt x="63" y="5"/>
                    <a:pt x="70" y="13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5" y="62"/>
                    <a:pt x="0" y="51"/>
                    <a:pt x="1" y="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76">
              <a:extLst>
                <a:ext uri="{FF2B5EF4-FFF2-40B4-BE49-F238E27FC236}">
                  <a16:creationId xmlns:a16="http://schemas.microsoft.com/office/drawing/2014/main" id="{DF6188F3-C885-4380-A4E4-56C0AE7D3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712" y="6767230"/>
              <a:ext cx="92923" cy="91399"/>
            </a:xfrm>
            <a:custGeom>
              <a:avLst/>
              <a:gdLst>
                <a:gd name="T0" fmla="*/ 70 w 70"/>
                <a:gd name="T1" fmla="*/ 29 h 69"/>
                <a:gd name="T2" fmla="*/ 28 w 70"/>
                <a:gd name="T3" fmla="*/ 69 h 69"/>
                <a:gd name="T4" fmla="*/ 0 w 70"/>
                <a:gd name="T5" fmla="*/ 56 h 69"/>
                <a:gd name="T6" fmla="*/ 58 w 70"/>
                <a:gd name="T7" fmla="*/ 0 h 69"/>
                <a:gd name="T8" fmla="*/ 70 w 70"/>
                <a:gd name="T9" fmla="*/ 2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9">
                  <a:moveTo>
                    <a:pt x="70" y="29"/>
                  </a:moveTo>
                  <a:cubicBezTo>
                    <a:pt x="69" y="51"/>
                    <a:pt x="51" y="69"/>
                    <a:pt x="28" y="69"/>
                  </a:cubicBezTo>
                  <a:cubicBezTo>
                    <a:pt x="17" y="68"/>
                    <a:pt x="7" y="64"/>
                    <a:pt x="0" y="5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5" y="7"/>
                    <a:pt x="70" y="17"/>
                    <a:pt x="7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23DCC98A-E5DA-47C1-A758-9E211F1AD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1490" y="6546349"/>
              <a:ext cx="176705" cy="158425"/>
            </a:xfrm>
            <a:custGeom>
              <a:avLst/>
              <a:gdLst>
                <a:gd name="T0" fmla="*/ 78 w 133"/>
                <a:gd name="T1" fmla="*/ 13 h 119"/>
                <a:gd name="T2" fmla="*/ 68 w 133"/>
                <a:gd name="T3" fmla="*/ 0 h 119"/>
                <a:gd name="T4" fmla="*/ 0 w 133"/>
                <a:gd name="T5" fmla="*/ 105 h 119"/>
                <a:gd name="T6" fmla="*/ 18 w 133"/>
                <a:gd name="T7" fmla="*/ 112 h 119"/>
                <a:gd name="T8" fmla="*/ 66 w 133"/>
                <a:gd name="T9" fmla="*/ 119 h 119"/>
                <a:gd name="T10" fmla="*/ 133 w 133"/>
                <a:gd name="T11" fmla="*/ 108 h 119"/>
                <a:gd name="T12" fmla="*/ 78 w 133"/>
                <a:gd name="T13" fmla="*/ 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19">
                  <a:moveTo>
                    <a:pt x="78" y="13"/>
                  </a:moveTo>
                  <a:cubicBezTo>
                    <a:pt x="72" y="5"/>
                    <a:pt x="68" y="0"/>
                    <a:pt x="68" y="0"/>
                  </a:cubicBezTo>
                  <a:cubicBezTo>
                    <a:pt x="68" y="0"/>
                    <a:pt x="29" y="42"/>
                    <a:pt x="0" y="105"/>
                  </a:cubicBezTo>
                  <a:cubicBezTo>
                    <a:pt x="6" y="108"/>
                    <a:pt x="12" y="110"/>
                    <a:pt x="18" y="112"/>
                  </a:cubicBezTo>
                  <a:cubicBezTo>
                    <a:pt x="33" y="116"/>
                    <a:pt x="49" y="119"/>
                    <a:pt x="66" y="119"/>
                  </a:cubicBezTo>
                  <a:cubicBezTo>
                    <a:pt x="90" y="119"/>
                    <a:pt x="112" y="115"/>
                    <a:pt x="133" y="108"/>
                  </a:cubicBezTo>
                  <a:cubicBezTo>
                    <a:pt x="115" y="64"/>
                    <a:pt x="91" y="30"/>
                    <a:pt x="78" y="13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A011E3C7-B2E5-4FDC-BE70-7D2AD0AD2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1490" y="6546349"/>
              <a:ext cx="103587" cy="149286"/>
            </a:xfrm>
            <a:custGeom>
              <a:avLst/>
              <a:gdLst>
                <a:gd name="T0" fmla="*/ 18 w 78"/>
                <a:gd name="T1" fmla="*/ 112 h 112"/>
                <a:gd name="T2" fmla="*/ 0 w 78"/>
                <a:gd name="T3" fmla="*/ 105 h 112"/>
                <a:gd name="T4" fmla="*/ 68 w 78"/>
                <a:gd name="T5" fmla="*/ 0 h 112"/>
                <a:gd name="T6" fmla="*/ 78 w 78"/>
                <a:gd name="T7" fmla="*/ 13 h 112"/>
                <a:gd name="T8" fmla="*/ 20 w 78"/>
                <a:gd name="T9" fmla="*/ 106 h 112"/>
                <a:gd name="T10" fmla="*/ 18 w 78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8" y="112"/>
                  </a:moveTo>
                  <a:cubicBezTo>
                    <a:pt x="12" y="110"/>
                    <a:pt x="6" y="108"/>
                    <a:pt x="0" y="105"/>
                  </a:cubicBezTo>
                  <a:cubicBezTo>
                    <a:pt x="29" y="42"/>
                    <a:pt x="68" y="0"/>
                    <a:pt x="68" y="0"/>
                  </a:cubicBezTo>
                  <a:cubicBezTo>
                    <a:pt x="68" y="0"/>
                    <a:pt x="72" y="5"/>
                    <a:pt x="78" y="13"/>
                  </a:cubicBezTo>
                  <a:cubicBezTo>
                    <a:pt x="65" y="29"/>
                    <a:pt x="40" y="62"/>
                    <a:pt x="20" y="106"/>
                  </a:cubicBezTo>
                  <a:cubicBezTo>
                    <a:pt x="19" y="108"/>
                    <a:pt x="19" y="110"/>
                    <a:pt x="18" y="112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364782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DF3A-BB9B-4014-A39C-9ABE4A88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V4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A2EAE-4461-405A-8719-AC113A2239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57795"/>
          </a:xfrm>
        </p:spPr>
        <p:txBody>
          <a:bodyPr/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GA - C# and Java Script</a:t>
            </a:r>
          </a:p>
          <a:p>
            <a:pPr marL="5715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C# support .NET Core </a:t>
            </a:r>
          </a:p>
          <a:p>
            <a:pPr marL="5715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Python and Java - still in preview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Incorporates learnings from V3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Open, Modular and extensible architecture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Agile and customizable dialog system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Share the same implementation across C#, Java Script, Java and Python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Rich visual controls (cards, buttons, images, videos, adaptive cards)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Seamless integration with Azure and Cognitive Services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Modern toolchain (streamline development and deployment)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Open Source and rich ecosystem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929296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778ADC-6B21-4FC6-B64C-08579CB7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63129"/>
            <a:ext cx="11811000" cy="573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02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AF0CC79-544B-4453-8D8F-19AEAB92742B}"/>
              </a:ext>
            </a:extLst>
          </p:cNvPr>
          <p:cNvSpPr txBox="1">
            <a:spLocks/>
          </p:cNvSpPr>
          <p:nvPr/>
        </p:nvSpPr>
        <p:spPr>
          <a:xfrm>
            <a:off x="130145" y="3147"/>
            <a:ext cx="10514108" cy="87080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4704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9AD01E-50F3-4509-B0B2-0569B2500AE4}"/>
              </a:ext>
            </a:extLst>
          </p:cNvPr>
          <p:cNvSpPr/>
          <p:nvPr/>
        </p:nvSpPr>
        <p:spPr>
          <a:xfrm>
            <a:off x="13310994" y="-1671845"/>
            <a:ext cx="5603384" cy="481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961" dirty="0">
                <a:latin typeface="Segoe UI" panose="020B0502040204020203" pitchFamily="34" charset="0"/>
                <a:cs typeface="Segoe UI" panose="020B0502040204020203" pitchFamily="34" charset="0"/>
              </a:rPr>
              <a:t>10 Public Repos </a:t>
            </a:r>
            <a:br>
              <a:rPr lang="en-US" sz="1961" dirty="0">
                <a:latin typeface="+mj-lt"/>
                <a:cs typeface="Segoe UI" panose="020B0502040204020203" pitchFamily="34" charset="0"/>
              </a:rPr>
            </a:br>
            <a:endParaRPr lang="en-US" sz="1961" dirty="0">
              <a:latin typeface="+mj-lt"/>
              <a:cs typeface="Segoe UI" panose="020B0502040204020203" pitchFamily="34" charset="0"/>
            </a:endParaRPr>
          </a:p>
          <a:p>
            <a:r>
              <a:rPr lang="en-US" sz="1765" dirty="0">
                <a:solidFill>
                  <a:srgbClr val="1A1A1A"/>
                </a:solidFill>
                <a:latin typeface="+mj-lt"/>
                <a:cs typeface="Segoe UI" panose="020B0502040204020203" pitchFamily="34" charset="0"/>
              </a:rPr>
              <a:t>By developers for developers</a:t>
            </a:r>
          </a:p>
          <a:p>
            <a:r>
              <a:rPr lang="en-US" sz="1765" dirty="0">
                <a:solidFill>
                  <a:srgbClr val="1A1A1A"/>
                </a:solidFill>
                <a:latin typeface="+mj-lt"/>
                <a:cs typeface="Segoe UI" panose="020B0502040204020203" pitchFamily="34" charset="0"/>
              </a:rPr>
              <a:t>300K+ Developers</a:t>
            </a:r>
          </a:p>
          <a:p>
            <a:r>
              <a:rPr lang="en-US" sz="1765" dirty="0">
                <a:solidFill>
                  <a:srgbClr val="1A1A1A"/>
                </a:solidFill>
                <a:latin typeface="+mj-lt"/>
                <a:cs typeface="Segoe UI" panose="020B0502040204020203" pitchFamily="34" charset="0"/>
              </a:rPr>
              <a:t>800K+ SDK Downloads</a:t>
            </a:r>
          </a:p>
          <a:p>
            <a:endParaRPr lang="en-US" sz="1765" dirty="0">
              <a:solidFill>
                <a:srgbClr val="1A1A1A"/>
              </a:solidFill>
              <a:latin typeface="+mj-lt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0078D7"/>
                </a:solidFill>
                <a:latin typeface="+mj-lt"/>
                <a:cs typeface="Segoe UI" panose="020B0502040204020203" pitchFamily="34" charset="0"/>
              </a:rPr>
              <a:t>Open Source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0078D7"/>
                </a:solidFill>
                <a:latin typeface="+mj-lt"/>
                <a:cs typeface="Segoe UI" panose="020B0502040204020203" pitchFamily="34" charset="0"/>
              </a:rPr>
              <a:t>Community Engagement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0078D7"/>
                </a:solidFill>
                <a:latin typeface="+mj-lt"/>
                <a:cs typeface="Segoe UI" panose="020B0502040204020203" pitchFamily="34" charset="0"/>
              </a:rPr>
              <a:t>Thriving</a:t>
            </a:r>
            <a:r>
              <a:rPr lang="en-US" sz="1568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568" dirty="0">
                <a:solidFill>
                  <a:srgbClr val="0078D7"/>
                </a:solidFill>
                <a:latin typeface="+mj-lt"/>
                <a:cs typeface="Segoe UI" panose="020B0502040204020203" pitchFamily="34" charset="0"/>
              </a:rPr>
              <a:t>Ecosystem</a:t>
            </a:r>
            <a:br>
              <a:rPr lang="en-US" sz="1568" dirty="0">
                <a:solidFill>
                  <a:srgbClr val="1A1A1A"/>
                </a:solidFill>
                <a:latin typeface="+mj-lt"/>
                <a:cs typeface="Segoe UI" panose="020B0502040204020203" pitchFamily="34" charset="0"/>
              </a:rPr>
            </a:br>
            <a:endParaRPr lang="en-US" sz="1568" dirty="0">
              <a:solidFill>
                <a:srgbClr val="1A1A1A"/>
              </a:solidFill>
              <a:latin typeface="+mj-lt"/>
              <a:cs typeface="Segoe UI" panose="020B0502040204020203" pitchFamily="34" charset="0"/>
            </a:endParaRPr>
          </a:p>
          <a:p>
            <a:endParaRPr lang="en-US" sz="1568" dirty="0">
              <a:solidFill>
                <a:srgbClr val="1A1A1A"/>
              </a:solidFill>
              <a:latin typeface="+mj-lt"/>
              <a:cs typeface="Segoe UI" panose="020B0502040204020203" pitchFamily="34" charset="0"/>
            </a:endParaRP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568" dirty="0">
                <a:solidFill>
                  <a:srgbClr val="1A1A1A"/>
                </a:solidFill>
                <a:latin typeface="+mj-lt"/>
                <a:cs typeface="Segoe UI" panose="020B0502040204020203" pitchFamily="34" charset="0"/>
              </a:rPr>
              <a:t>SDK</a:t>
            </a:r>
            <a:r>
              <a:rPr lang="en-US" sz="1568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568" dirty="0">
                <a:solidFill>
                  <a:srgbClr val="1A1A1A"/>
                </a:solidFill>
                <a:latin typeface="+mj-lt"/>
                <a:cs typeface="Segoe UI" panose="020B0502040204020203" pitchFamily="34" charset="0"/>
              </a:rPr>
              <a:t>V4</a:t>
            </a:r>
            <a:r>
              <a:rPr lang="en-US" sz="1568" dirty="0">
                <a:latin typeface="+mj-lt"/>
                <a:cs typeface="Segoe UI" panose="020B0502040204020203" pitchFamily="34" charset="0"/>
              </a:rPr>
              <a:t>: </a:t>
            </a:r>
            <a:r>
              <a:rPr lang="en-US" sz="1568" dirty="0">
                <a:latin typeface="+mj-lt"/>
                <a:cs typeface="Segoe UI" panose="020B0502040204020203" pitchFamily="34" charset="0"/>
                <a:hlinkClick r:id="rId3"/>
              </a:rPr>
              <a:t>C#</a:t>
            </a:r>
            <a:r>
              <a:rPr lang="en-US" sz="1568" dirty="0">
                <a:latin typeface="+mj-lt"/>
                <a:cs typeface="Segoe UI" panose="020B0502040204020203" pitchFamily="34" charset="0"/>
              </a:rPr>
              <a:t>, </a:t>
            </a:r>
            <a:r>
              <a:rPr lang="en-US" sz="1568" dirty="0">
                <a:latin typeface="+mj-lt"/>
                <a:cs typeface="Segoe UI" panose="020B0502040204020203" pitchFamily="34" charset="0"/>
                <a:hlinkClick r:id="rId4"/>
              </a:rPr>
              <a:t>JavaScript</a:t>
            </a:r>
            <a:r>
              <a:rPr lang="en-US" sz="1568" dirty="0">
                <a:latin typeface="+mj-lt"/>
                <a:cs typeface="Segoe UI" panose="020B0502040204020203" pitchFamily="34" charset="0"/>
              </a:rPr>
              <a:t>, </a:t>
            </a:r>
            <a:r>
              <a:rPr lang="en-US" sz="1568" dirty="0">
                <a:latin typeface="+mj-lt"/>
                <a:cs typeface="Segoe UI" panose="020B0502040204020203" pitchFamily="34" charset="0"/>
                <a:hlinkClick r:id="rId5"/>
              </a:rPr>
              <a:t>Python</a:t>
            </a:r>
            <a:r>
              <a:rPr lang="en-US" sz="1568" dirty="0">
                <a:latin typeface="+mj-lt"/>
                <a:cs typeface="Segoe UI" panose="020B0502040204020203" pitchFamily="34" charset="0"/>
              </a:rPr>
              <a:t>, </a:t>
            </a:r>
            <a:r>
              <a:rPr lang="en-US" sz="1568" dirty="0">
                <a:latin typeface="+mj-lt"/>
                <a:cs typeface="Segoe UI" panose="020B0502040204020203" pitchFamily="34" charset="0"/>
                <a:hlinkClick r:id="rId6"/>
              </a:rPr>
              <a:t>Java</a:t>
            </a:r>
            <a:endParaRPr lang="en-US" sz="1568" dirty="0">
              <a:latin typeface="+mj-lt"/>
              <a:cs typeface="Segoe UI" panose="020B0502040204020203" pitchFamily="34" charset="0"/>
            </a:endParaRPr>
          </a:p>
          <a:p>
            <a:pPr marL="280121" lvl="0" indent="-280121">
              <a:buFont typeface="Arial" panose="020B0604020202020204" pitchFamily="34" charset="0"/>
              <a:buChar char="•"/>
            </a:pPr>
            <a:r>
              <a:rPr lang="en-US" sz="1568" dirty="0">
                <a:solidFill>
                  <a:srgbClr val="1A1A1A"/>
                </a:solidFill>
                <a:latin typeface="Segoe UI Light"/>
                <a:cs typeface="Segoe UI" panose="020B0502040204020203" pitchFamily="34" charset="0"/>
              </a:rPr>
              <a:t>SDK</a:t>
            </a:r>
            <a:r>
              <a:rPr lang="en-US" sz="1568" dirty="0">
                <a:solidFill>
                  <a:srgbClr val="353535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568" dirty="0">
                <a:solidFill>
                  <a:srgbClr val="353535"/>
                </a:solidFill>
                <a:latin typeface="Segoe UI Light"/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V3</a:t>
            </a:r>
            <a:r>
              <a:rPr lang="en-US" sz="1568" dirty="0">
                <a:solidFill>
                  <a:srgbClr val="353535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568" dirty="0">
                <a:solidFill>
                  <a:srgbClr val="1A1A1A"/>
                </a:solidFill>
                <a:latin typeface="Segoe UI Light"/>
                <a:cs typeface="Segoe UI" panose="020B0502040204020203" pitchFamily="34" charset="0"/>
              </a:rPr>
              <a:t>(C#, JavaScript)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568" dirty="0">
                <a:latin typeface="+mj-lt"/>
                <a:cs typeface="Segoe UI" panose="020B0502040204020203" pitchFamily="34" charset="0"/>
                <a:hlinkClick r:id="rId8"/>
              </a:rPr>
              <a:t>CLI Tools</a:t>
            </a:r>
            <a:endParaRPr lang="en-US" sz="1568" dirty="0">
              <a:latin typeface="+mj-lt"/>
              <a:cs typeface="Segoe UI" panose="020B0502040204020203" pitchFamily="34" charset="0"/>
            </a:endParaRP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568" dirty="0">
                <a:latin typeface="+mj-lt"/>
                <a:cs typeface="Segoe UI" panose="020B0502040204020203" pitchFamily="34" charset="0"/>
                <a:hlinkClick r:id="rId9"/>
              </a:rPr>
              <a:t>Emulator</a:t>
            </a:r>
            <a:r>
              <a:rPr lang="en-US" sz="1568" dirty="0">
                <a:latin typeface="+mj-lt"/>
                <a:cs typeface="Segoe UI" panose="020B0502040204020203" pitchFamily="34" charset="0"/>
              </a:rPr>
              <a:t> 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568" dirty="0" err="1">
                <a:latin typeface="+mj-lt"/>
                <a:cs typeface="Segoe UI" panose="020B0502040204020203" pitchFamily="34" charset="0"/>
                <a:hlinkClick r:id="rId10"/>
              </a:rPr>
              <a:t>WebChat</a:t>
            </a:r>
            <a:r>
              <a:rPr lang="en-US" sz="1568" dirty="0">
                <a:latin typeface="+mj-lt"/>
                <a:cs typeface="Segoe UI" panose="020B0502040204020203" pitchFamily="34" charset="0"/>
                <a:hlinkClick r:id="rId10"/>
              </a:rPr>
              <a:t> Control</a:t>
            </a:r>
            <a:endParaRPr lang="en-US" sz="1568" dirty="0">
              <a:latin typeface="+mj-lt"/>
              <a:cs typeface="Segoe UI" panose="020B0502040204020203" pitchFamily="34" charset="0"/>
            </a:endParaRP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568" dirty="0">
                <a:latin typeface="+mj-lt"/>
                <a:cs typeface="Segoe UI" panose="020B0502040204020203" pitchFamily="34" charset="0"/>
                <a:hlinkClick r:id="rId7"/>
              </a:rPr>
              <a:t>Documentation</a:t>
            </a:r>
            <a:endParaRPr lang="en-US" sz="1568" dirty="0">
              <a:latin typeface="+mj-lt"/>
              <a:cs typeface="Segoe UI" panose="020B0502040204020203" pitchFamily="34" charset="0"/>
            </a:endParaRP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568" dirty="0" err="1">
                <a:latin typeface="+mj-lt"/>
                <a:cs typeface="Segoe UI" panose="020B0502040204020203" pitchFamily="34" charset="0"/>
                <a:hlinkClick r:id="rId11"/>
              </a:rPr>
              <a:t>BotBuilder</a:t>
            </a:r>
            <a:r>
              <a:rPr lang="en-US" sz="1568" dirty="0">
                <a:latin typeface="+mj-lt"/>
                <a:cs typeface="Segoe UI" panose="020B0502040204020203" pitchFamily="34" charset="0"/>
                <a:hlinkClick r:id="rId11"/>
              </a:rPr>
              <a:t>-Samples</a:t>
            </a:r>
            <a:endParaRPr lang="en-US" sz="1568" dirty="0"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09EA80-8F8F-204A-8F8A-08199164EBA5}"/>
              </a:ext>
            </a:extLst>
          </p:cNvPr>
          <p:cNvGrpSpPr/>
          <p:nvPr/>
        </p:nvGrpSpPr>
        <p:grpSpPr>
          <a:xfrm>
            <a:off x="5105476" y="5103910"/>
            <a:ext cx="6499434" cy="906021"/>
            <a:chOff x="5510815" y="5103910"/>
            <a:chExt cx="6499434" cy="90602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8EBB38-F08F-4135-B663-2B0A050C2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3918" y="5300342"/>
              <a:ext cx="513157" cy="513157"/>
            </a:xfrm>
            <a:prstGeom prst="rect">
              <a:avLst/>
            </a:prstGeom>
          </p:spPr>
        </p:pic>
        <p:pic>
          <p:nvPicPr>
            <p:cNvPr id="14" name="Picture 12" descr="Image result for node js">
              <a:extLst>
                <a:ext uri="{FF2B5EF4-FFF2-40B4-BE49-F238E27FC236}">
                  <a16:creationId xmlns:a16="http://schemas.microsoft.com/office/drawing/2014/main" id="{A70310CF-E786-4CB5-9EB6-47C6DD225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5" y="5277048"/>
              <a:ext cx="915113" cy="559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Image result for java logo">
              <a:extLst>
                <a:ext uri="{FF2B5EF4-FFF2-40B4-BE49-F238E27FC236}">
                  <a16:creationId xmlns:a16="http://schemas.microsoft.com/office/drawing/2014/main" id="{9A3DF5A5-2F16-4B50-BED2-3D5E6C093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114" y="5103910"/>
              <a:ext cx="494344" cy="906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41474E7-0F9E-45FD-93BA-1F3945A44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92399" y="5317991"/>
              <a:ext cx="1617850" cy="4778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F70BD8-3E5D-4C5F-98FE-37EBCB7C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535" y="5299445"/>
              <a:ext cx="536406" cy="514950"/>
            </a:xfrm>
            <a:prstGeom prst="rect">
              <a:avLst/>
            </a:prstGeom>
          </p:spPr>
        </p:pic>
        <p:pic>
          <p:nvPicPr>
            <p:cNvPr id="18" name="Picture 24" descr="Image result for javascript logo">
              <a:extLst>
                <a:ext uri="{FF2B5EF4-FFF2-40B4-BE49-F238E27FC236}">
                  <a16:creationId xmlns:a16="http://schemas.microsoft.com/office/drawing/2014/main" id="{C61E9F12-DF34-468A-A96F-F84217BE9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388" y="5231787"/>
              <a:ext cx="650266" cy="650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7A97B9-B34E-5841-B5A9-7B67D0509A25}"/>
              </a:ext>
            </a:extLst>
          </p:cNvPr>
          <p:cNvGrpSpPr/>
          <p:nvPr/>
        </p:nvGrpSpPr>
        <p:grpSpPr>
          <a:xfrm>
            <a:off x="4790661" y="2117558"/>
            <a:ext cx="7120602" cy="2736343"/>
            <a:chOff x="4790661" y="2414009"/>
            <a:chExt cx="6875104" cy="24398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6A08BE7-EEDC-4C2E-BB26-3EFF1BD2E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r="676"/>
            <a:stretch/>
          </p:blipFill>
          <p:spPr>
            <a:xfrm>
              <a:off x="4790661" y="2414009"/>
              <a:ext cx="3403230" cy="1716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B1F4B66-01BF-4F89-BBD2-0E8D255F7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351743" y="2849225"/>
              <a:ext cx="2914873" cy="20046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609A8F6-037D-4452-A1D5-0F86CDA97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/>
            <a:stretch/>
          </p:blipFill>
          <p:spPr>
            <a:xfrm>
              <a:off x="8849300" y="2414009"/>
              <a:ext cx="2816465" cy="22302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5625321-C79C-1A43-8B7D-17CF542F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 Framework – Open Source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4C931C-8387-9648-A2F0-5F512C1FCE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120676"/>
            <a:ext cx="11018520" cy="3877985"/>
          </a:xfrm>
        </p:spPr>
        <p:txBody>
          <a:bodyPr/>
          <a:lstStyle/>
          <a:p>
            <a:pPr defTabSz="914225">
              <a:defRPr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10+ Public Repos </a:t>
            </a:r>
          </a:p>
          <a:p>
            <a:pPr defTabSz="914225">
              <a:defRPr/>
            </a:pPr>
            <a:endParaRPr lang="en-US" sz="2000" dirty="0">
              <a:cs typeface="Segoe UI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A1A1A"/>
                </a:solidFill>
                <a:cs typeface="Segoe UI" panose="020B0502040204020203" pitchFamily="34" charset="0"/>
              </a:rPr>
              <a:t>SDK</a:t>
            </a:r>
            <a:r>
              <a:rPr lang="en-US" sz="1600" dirty="0"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1A1A1A"/>
                </a:solidFill>
                <a:cs typeface="Segoe UI" panose="020B0502040204020203" pitchFamily="34" charset="0"/>
              </a:rPr>
              <a:t>V4</a:t>
            </a:r>
            <a:r>
              <a:rPr lang="en-US" sz="1600" dirty="0">
                <a:cs typeface="Segoe UI" panose="020B0502040204020203" pitchFamily="34" charset="0"/>
              </a:rPr>
              <a:t>: </a:t>
            </a:r>
            <a:r>
              <a:rPr lang="en-US" sz="1600" dirty="0">
                <a:cs typeface="Segoe UI" panose="020B0502040204020203" pitchFamily="34" charset="0"/>
                <a:hlinkClick r:id="rId3"/>
              </a:rPr>
              <a:t>C#</a:t>
            </a:r>
            <a:r>
              <a:rPr lang="en-US" sz="1600" dirty="0">
                <a:cs typeface="Segoe UI" panose="020B0502040204020203" pitchFamily="34" charset="0"/>
              </a:rPr>
              <a:t>, </a:t>
            </a:r>
            <a:r>
              <a:rPr lang="en-US" sz="1600" dirty="0">
                <a:cs typeface="Segoe UI" panose="020B0502040204020203" pitchFamily="34" charset="0"/>
                <a:hlinkClick r:id="rId4"/>
              </a:rPr>
              <a:t>JavaScript</a:t>
            </a:r>
            <a:r>
              <a:rPr lang="en-US" sz="1600" dirty="0">
                <a:cs typeface="Segoe UI" panose="020B0502040204020203" pitchFamily="34" charset="0"/>
              </a:rPr>
              <a:t>, </a:t>
            </a:r>
            <a:r>
              <a:rPr lang="en-US" sz="1600" dirty="0">
                <a:cs typeface="Segoe UI" panose="020B0502040204020203" pitchFamily="34" charset="0"/>
                <a:hlinkClick r:id="rId5"/>
              </a:rPr>
              <a:t>Python</a:t>
            </a:r>
            <a:r>
              <a:rPr lang="en-US" sz="1600" dirty="0">
                <a:cs typeface="Segoe UI" panose="020B0502040204020203" pitchFamily="34" charset="0"/>
              </a:rPr>
              <a:t>, </a:t>
            </a:r>
            <a:r>
              <a:rPr lang="en-US" sz="1600" dirty="0">
                <a:cs typeface="Segoe UI" panose="020B0502040204020203" pitchFamily="34" charset="0"/>
                <a:hlinkClick r:id="rId6"/>
              </a:rPr>
              <a:t>Java</a:t>
            </a:r>
            <a:endParaRPr lang="en-US" sz="1600" dirty="0"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600" dirty="0">
                <a:solidFill>
                  <a:srgbClr val="1A1A1A"/>
                </a:solidFill>
                <a:latin typeface="Segoe UI Light"/>
                <a:cs typeface="Segoe UI" panose="020B0502040204020203" pitchFamily="34" charset="0"/>
              </a:rPr>
              <a:t>SDK</a:t>
            </a:r>
            <a:r>
              <a:rPr lang="en-US" sz="1600" dirty="0">
                <a:solidFill>
                  <a:srgbClr val="353535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353535"/>
                </a:solidFill>
                <a:latin typeface="Segoe UI Light"/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V3</a:t>
            </a:r>
            <a:r>
              <a:rPr lang="en-US" sz="1600" dirty="0">
                <a:solidFill>
                  <a:srgbClr val="353535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1A1A1A"/>
                </a:solidFill>
                <a:latin typeface="Segoe UI Light"/>
                <a:cs typeface="Segoe UI" panose="020B0502040204020203" pitchFamily="34" charset="0"/>
              </a:rPr>
              <a:t>(C#, JavaScript)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Segoe UI" panose="020B0502040204020203" pitchFamily="34" charset="0"/>
                <a:hlinkClick r:id="rId8"/>
              </a:rPr>
              <a:t>CLI Tools</a:t>
            </a:r>
            <a:endParaRPr lang="en-US" sz="1600" dirty="0"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cs typeface="Segoe UI" panose="020B0502040204020203" pitchFamily="34" charset="0"/>
                <a:hlinkClick r:id="rId9"/>
              </a:rPr>
              <a:t>Emulator</a:t>
            </a:r>
            <a:r>
              <a:rPr lang="en-US" sz="1600" dirty="0"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cs typeface="Segoe UI" panose="020B0502040204020203" pitchFamily="34" charset="0"/>
                <a:hlinkClick r:id="rId10"/>
              </a:rPr>
              <a:t>WebChat</a:t>
            </a:r>
            <a:r>
              <a:rPr lang="en-US" sz="1600" dirty="0">
                <a:cs typeface="Segoe UI" panose="020B0502040204020203" pitchFamily="34" charset="0"/>
                <a:hlinkClick r:id="rId10"/>
              </a:rPr>
              <a:t> Control</a:t>
            </a:r>
            <a:endParaRPr lang="en-US" sz="1600" dirty="0"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cs typeface="Segoe UI" panose="020B0502040204020203" pitchFamily="34" charset="0"/>
                <a:hlinkClick r:id="rId7"/>
              </a:rPr>
              <a:t>Documentation</a:t>
            </a:r>
            <a:endParaRPr lang="en-US" sz="1600" dirty="0"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cs typeface="Segoe UI" panose="020B0502040204020203" pitchFamily="34" charset="0"/>
                <a:hlinkClick r:id="rId11"/>
              </a:rPr>
              <a:t>BotBuilder</a:t>
            </a:r>
            <a:r>
              <a:rPr lang="en-US" sz="1600" dirty="0">
                <a:cs typeface="Segoe UI" panose="020B0502040204020203" pitchFamily="34" charset="0"/>
                <a:hlinkClick r:id="rId11"/>
              </a:rPr>
              <a:t>-Samples</a:t>
            </a:r>
            <a:r>
              <a:rPr lang="en-US" sz="1600" dirty="0">
                <a:cs typeface="Segoe UI" panose="020B0502040204020203" pitchFamily="34" charset="0"/>
              </a:rPr>
              <a:t> (more than </a:t>
            </a:r>
            <a:r>
              <a:rPr lang="en-US" sz="1600">
                <a:cs typeface="Segoe UI" panose="020B0502040204020203" pitchFamily="34" charset="0"/>
              </a:rPr>
              <a:t>60 samples…)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1600" dirty="0">
              <a:solidFill>
                <a:srgbClr val="0078D7"/>
              </a:solidFill>
              <a:cs typeface="Segoe UI" panose="020B0502040204020203" pitchFamily="34" charset="0"/>
            </a:endParaRPr>
          </a:p>
        </p:txBody>
      </p:sp>
      <p:pic>
        <p:nvPicPr>
          <p:cNvPr id="2050" name="Picture 2" descr="Bildergebnis fÃ¼r typescript">
            <a:extLst>
              <a:ext uri="{FF2B5EF4-FFF2-40B4-BE49-F238E27FC236}">
                <a16:creationId xmlns:a16="http://schemas.microsoft.com/office/drawing/2014/main" id="{86C04406-F71F-4C11-AE41-76E40ED4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750" y="5277048"/>
            <a:ext cx="650266" cy="6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491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9C501B7-FBF4-4EFD-A0A8-4563EBC0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SDK Extensibility through Middleware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7C7A29-3466-4789-AB3B-121D21260FA8}"/>
              </a:ext>
            </a:extLst>
          </p:cNvPr>
          <p:cNvSpPr/>
          <p:nvPr/>
        </p:nvSpPr>
        <p:spPr bwMode="auto">
          <a:xfrm>
            <a:off x="458000" y="1190888"/>
            <a:ext cx="11418505" cy="917870"/>
          </a:xfrm>
          <a:prstGeom prst="rect">
            <a:avLst/>
          </a:prstGeom>
          <a:noFill/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985" tIns="71989" rIns="107985" bIns="719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0934" indent="-280934" defTabSz="9142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53535"/>
                </a:solidFill>
                <a:latin typeface="Segoe UI Semilight"/>
                <a:cs typeface="Segoe UI Semibold" panose="020B0702040204020203" pitchFamily="34" charset="0"/>
              </a:rPr>
              <a:t>Uniform concept across platforms</a:t>
            </a:r>
          </a:p>
          <a:p>
            <a:pPr marL="280934" indent="-280934" defTabSz="9142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53535"/>
                </a:solidFill>
                <a:latin typeface="Segoe UI Semilight"/>
                <a:cs typeface="Segoe UI Semibold" panose="020B0702040204020203" pitchFamily="34" charset="0"/>
              </a:rPr>
              <a:t>Annotating / processing / transforming activities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DED31B-F4C8-425D-A448-8F6BCA99757C}"/>
              </a:ext>
            </a:extLst>
          </p:cNvPr>
          <p:cNvSpPr txBox="1"/>
          <p:nvPr/>
        </p:nvSpPr>
        <p:spPr>
          <a:xfrm>
            <a:off x="458000" y="2380255"/>
            <a:ext cx="550721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lvl="0" defTabSz="932742">
              <a:spcBef>
                <a:spcPct val="20000"/>
              </a:spcBef>
              <a:buSzPct val="90000"/>
              <a:defRPr sz="1800">
                <a:cs typeface="Segoe UI Semilight" panose="020B0402040204020203" pitchFamily="34" charset="0"/>
              </a:defRPr>
            </a:lvl1pPr>
          </a:lstStyle>
          <a:p>
            <a:pPr defTabSz="932563"/>
            <a:r>
              <a:rPr lang="en-US" sz="200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Adding Telemetry (App Insights) middleware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E6EC2E-9AF9-41EC-811C-57332B5A1D77}"/>
              </a:ext>
            </a:extLst>
          </p:cNvPr>
          <p:cNvSpPr txBox="1"/>
          <p:nvPr/>
        </p:nvSpPr>
        <p:spPr>
          <a:xfrm>
            <a:off x="7548029" y="2389350"/>
            <a:ext cx="437705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lvl="0" defTabSz="932742">
              <a:spcBef>
                <a:spcPct val="20000"/>
              </a:spcBef>
              <a:buSzPct val="90000"/>
              <a:defRPr sz="1800">
                <a:cs typeface="Segoe UI Semilight" panose="020B0402040204020203" pitchFamily="34" charset="0"/>
              </a:defRPr>
            </a:lvl1pPr>
          </a:lstStyle>
          <a:p>
            <a:pPr defTabSz="932563"/>
            <a:r>
              <a:rPr lang="en-GB" sz="200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Standard Middleware Calling Pattern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CCEEED-A73A-4149-99A8-22FF5ADFE5DE}"/>
              </a:ext>
            </a:extLst>
          </p:cNvPr>
          <p:cNvSpPr txBox="1"/>
          <p:nvPr/>
        </p:nvSpPr>
        <p:spPr>
          <a:xfrm>
            <a:off x="458000" y="2749840"/>
            <a:ext cx="6882040" cy="320788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lvl="0" defTabSz="932742">
              <a:spcBef>
                <a:spcPct val="20000"/>
              </a:spcBef>
              <a:buSzPct val="90000"/>
              <a:defRPr sz="1800">
                <a:cs typeface="Segoe UI Semilight" panose="020B0402040204020203" pitchFamily="34" charset="0"/>
              </a:defRPr>
            </a:lvl1pPr>
          </a:lstStyle>
          <a:p>
            <a:pPr defTabSz="932563"/>
            <a:endParaRPr lang="en-US" sz="2000">
              <a:solidFill>
                <a:srgbClr val="35353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24CDB2-7848-4C08-9656-B35A6CB18BE0}"/>
              </a:ext>
            </a:extLst>
          </p:cNvPr>
          <p:cNvSpPr txBox="1"/>
          <p:nvPr/>
        </p:nvSpPr>
        <p:spPr>
          <a:xfrm>
            <a:off x="7545137" y="2749840"/>
            <a:ext cx="4331368" cy="320788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lvl="0" defTabSz="932742">
              <a:spcBef>
                <a:spcPct val="20000"/>
              </a:spcBef>
              <a:buSzPct val="90000"/>
              <a:defRPr sz="1800">
                <a:cs typeface="Segoe UI Semilight" panose="020B0402040204020203" pitchFamily="34" charset="0"/>
              </a:defRPr>
            </a:lvl1pPr>
          </a:lstStyle>
          <a:p>
            <a:pPr defTabSz="932563"/>
            <a:endParaRPr lang="en-GB" sz="2000">
              <a:solidFill>
                <a:srgbClr val="35353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7C9907-5F7B-41D1-8870-3BEEF271F18D}"/>
              </a:ext>
            </a:extLst>
          </p:cNvPr>
          <p:cNvSpPr/>
          <p:nvPr/>
        </p:nvSpPr>
        <p:spPr bwMode="auto">
          <a:xfrm>
            <a:off x="9030711" y="2873492"/>
            <a:ext cx="1191425" cy="29605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ts val="300"/>
              </a:spcAft>
            </a:pPr>
            <a:r>
              <a:rPr lang="en-GB" sz="1200">
                <a:solidFill>
                  <a:schemeClr val="bg1"/>
                </a:solidFill>
                <a:latin typeface="Segoe UI Semilight"/>
                <a:cs typeface="Segoe UI" pitchFamily="34" charset="0"/>
              </a:rPr>
              <a:t>Middleware 1</a:t>
            </a:r>
          </a:p>
          <a:p>
            <a:pPr algn="ctr"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r>
              <a:rPr lang="en-GB" sz="1200">
                <a:solidFill>
                  <a:schemeClr val="bg1"/>
                </a:solidFill>
                <a:latin typeface="Segoe UI Semilight"/>
                <a:cs typeface="Segoe UI" pitchFamily="34" charset="0"/>
              </a:rPr>
              <a:t>// logic</a:t>
            </a: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r>
              <a:rPr lang="en-GB" sz="1200">
                <a:solidFill>
                  <a:schemeClr val="bg1"/>
                </a:solidFill>
                <a:latin typeface="Segoe UI Semilight"/>
                <a:cs typeface="Segoe UI" pitchFamily="34" charset="0"/>
              </a:rPr>
              <a:t>Next();</a:t>
            </a: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r>
              <a:rPr lang="en-GB" sz="1200">
                <a:solidFill>
                  <a:schemeClr val="bg1"/>
                </a:solidFill>
                <a:latin typeface="Segoe UI Semilight"/>
                <a:cs typeface="Segoe UI" pitchFamily="34" charset="0"/>
              </a:rPr>
              <a:t>//more logic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D2A8EF6-8F5D-4832-9048-F29C595EFD43}"/>
              </a:ext>
            </a:extLst>
          </p:cNvPr>
          <p:cNvSpPr/>
          <p:nvPr/>
        </p:nvSpPr>
        <p:spPr bwMode="auto">
          <a:xfrm>
            <a:off x="10491442" y="2873492"/>
            <a:ext cx="1191425" cy="29605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ts val="300"/>
              </a:spcAft>
            </a:pPr>
            <a:r>
              <a:rPr lang="en-GB" sz="1200">
                <a:solidFill>
                  <a:schemeClr val="bg1"/>
                </a:solidFill>
                <a:latin typeface="Segoe UI Semilight"/>
                <a:cs typeface="Segoe UI" pitchFamily="34" charset="0"/>
              </a:rPr>
              <a:t>Middleware 2</a:t>
            </a:r>
          </a:p>
          <a:p>
            <a:pPr algn="ctr"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r>
              <a:rPr lang="en-GB" sz="1200">
                <a:solidFill>
                  <a:schemeClr val="bg1"/>
                </a:solidFill>
                <a:latin typeface="Segoe UI Semilight"/>
                <a:cs typeface="Segoe UI" pitchFamily="34" charset="0"/>
              </a:rPr>
              <a:t>// logic</a:t>
            </a: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endParaRPr lang="en-GB" sz="1200">
              <a:solidFill>
                <a:schemeClr val="bg1"/>
              </a:solidFill>
              <a:latin typeface="Segoe UI Semilight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300"/>
              </a:spcAft>
            </a:pPr>
            <a:r>
              <a:rPr lang="en-GB" sz="1200">
                <a:solidFill>
                  <a:schemeClr val="bg1"/>
                </a:solidFill>
                <a:latin typeface="Segoe UI Semilight"/>
                <a:cs typeface="Segoe UI" pitchFamily="34" charset="0"/>
              </a:rPr>
              <a:t>//more logic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CA2ED7E-7940-4C79-B356-FFD90D19247F}"/>
              </a:ext>
            </a:extLst>
          </p:cNvPr>
          <p:cNvSpPr/>
          <p:nvPr/>
        </p:nvSpPr>
        <p:spPr bwMode="auto">
          <a:xfrm>
            <a:off x="7870358" y="2873491"/>
            <a:ext cx="827882" cy="359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ts val="300"/>
              </a:spcAft>
            </a:pPr>
            <a:r>
              <a:rPr lang="en-GB" sz="120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Request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0801AD8-A00E-4C7D-97D8-D0894C3B9C67}"/>
              </a:ext>
            </a:extLst>
          </p:cNvPr>
          <p:cNvSpPr/>
          <p:nvPr/>
        </p:nvSpPr>
        <p:spPr bwMode="auto">
          <a:xfrm>
            <a:off x="7870358" y="5474687"/>
            <a:ext cx="827882" cy="359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ts val="300"/>
              </a:spcAft>
            </a:pPr>
            <a:r>
              <a:rPr lang="en-GB" sz="120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Response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607AF1-1ECE-4CD5-9879-A8B969CD61FA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98241" y="3053181"/>
            <a:ext cx="3218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69718D-09F2-4E5A-BC8C-1B0FD9D301DE}"/>
              </a:ext>
            </a:extLst>
          </p:cNvPr>
          <p:cNvCxnSpPr>
            <a:cxnSpLocks/>
          </p:cNvCxnSpPr>
          <p:nvPr/>
        </p:nvCxnSpPr>
        <p:spPr>
          <a:xfrm>
            <a:off x="9590488" y="3909644"/>
            <a:ext cx="9726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61FCD-1656-4379-9241-FF9DFA4F128D}"/>
              </a:ext>
            </a:extLst>
          </p:cNvPr>
          <p:cNvSpPr/>
          <p:nvPr/>
        </p:nvSpPr>
        <p:spPr bwMode="auto">
          <a:xfrm>
            <a:off x="8708861" y="5329728"/>
            <a:ext cx="863849" cy="319994"/>
          </a:xfrm>
          <a:custGeom>
            <a:avLst/>
            <a:gdLst>
              <a:gd name="connsiteX0" fmla="*/ 838200 w 838200"/>
              <a:gd name="connsiteY0" fmla="*/ 0 h 320040"/>
              <a:gd name="connsiteX1" fmla="*/ 838200 w 838200"/>
              <a:gd name="connsiteY1" fmla="*/ 320040 h 320040"/>
              <a:gd name="connsiteX2" fmla="*/ 0 w 83820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320040">
                <a:moveTo>
                  <a:pt x="838200" y="0"/>
                </a:moveTo>
                <a:lnTo>
                  <a:pt x="838200" y="320040"/>
                </a:lnTo>
                <a:lnTo>
                  <a:pt x="0" y="320040"/>
                </a:ln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F0BE89-1FCA-4A74-A7BE-C092C0BEF12F}"/>
              </a:ext>
            </a:extLst>
          </p:cNvPr>
          <p:cNvSpPr/>
          <p:nvPr/>
        </p:nvSpPr>
        <p:spPr bwMode="auto">
          <a:xfrm>
            <a:off x="9988612" y="5113926"/>
            <a:ext cx="1077406" cy="139613"/>
          </a:xfrm>
          <a:custGeom>
            <a:avLst/>
            <a:gdLst>
              <a:gd name="connsiteX0" fmla="*/ 838200 w 838200"/>
              <a:gd name="connsiteY0" fmla="*/ 0 h 320040"/>
              <a:gd name="connsiteX1" fmla="*/ 838200 w 838200"/>
              <a:gd name="connsiteY1" fmla="*/ 320040 h 320040"/>
              <a:gd name="connsiteX2" fmla="*/ 0 w 83820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320040">
                <a:moveTo>
                  <a:pt x="838200" y="0"/>
                </a:moveTo>
                <a:lnTo>
                  <a:pt x="838200" y="320040"/>
                </a:lnTo>
                <a:lnTo>
                  <a:pt x="0" y="320040"/>
                </a:ln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88EB8-1551-4CE0-B4D0-8B867368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1" y="2873491"/>
            <a:ext cx="6707557" cy="29605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CD4337-3E19-4317-8A03-BD9813768372}"/>
              </a:ext>
            </a:extLst>
          </p:cNvPr>
          <p:cNvSpPr/>
          <p:nvPr/>
        </p:nvSpPr>
        <p:spPr bwMode="auto">
          <a:xfrm>
            <a:off x="855579" y="4645344"/>
            <a:ext cx="3133558" cy="24063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9B9BD-2F0D-4D94-88FC-4FAA3F363AC7}"/>
              </a:ext>
            </a:extLst>
          </p:cNvPr>
          <p:cNvSpPr/>
          <p:nvPr/>
        </p:nvSpPr>
        <p:spPr>
          <a:xfrm>
            <a:off x="463347" y="6084411"/>
            <a:ext cx="7315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Find this sample on </a:t>
            </a:r>
            <a:r>
              <a:rPr lang="en-US">
                <a:hlinkClick r:id="rId4"/>
              </a:rPr>
              <a:t>https://github.com/Microsoft/BotBuilder-Samples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8434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34E3-6EC6-45F1-8D1D-24D91F76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bot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8A949-AD2E-48B0-807C-3AAE9C1DE1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16210"/>
          </a:xfrm>
        </p:spPr>
        <p:txBody>
          <a:bodyPr/>
          <a:lstStyle/>
          <a:p>
            <a:r>
              <a:rPr lang="en-US" dirty="0"/>
              <a:t>Plan</a:t>
            </a:r>
          </a:p>
          <a:p>
            <a:r>
              <a:rPr lang="en-US" dirty="0"/>
              <a:t>Build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Publish</a:t>
            </a:r>
          </a:p>
          <a:p>
            <a:r>
              <a:rPr lang="en-US" dirty="0"/>
              <a:t>Connect</a:t>
            </a:r>
          </a:p>
          <a:p>
            <a:r>
              <a:rPr lang="en-US" dirty="0"/>
              <a:t>Evaluate</a:t>
            </a:r>
            <a:endParaRPr lang="en-AT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EC31EC-F361-4E1D-A37B-F56D9501E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5"/>
          <a:stretch/>
        </p:blipFill>
        <p:spPr>
          <a:xfrm>
            <a:off x="5381275" y="540150"/>
            <a:ext cx="5841270" cy="586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606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9828B903F7EC47B80F25C22E347017" ma:contentTypeVersion="7" ma:contentTypeDescription="Create a new document." ma:contentTypeScope="" ma:versionID="6041d248dd3bdd8e4ac0d9b6e7489eb2">
  <xsd:schema xmlns:xsd="http://www.w3.org/2001/XMLSchema" xmlns:xs="http://www.w3.org/2001/XMLSchema" xmlns:p="http://schemas.microsoft.com/office/2006/metadata/properties" xmlns:ns2="455511d0-e89f-4f8b-8ffd-455407d0897c" xmlns:ns3="e6e9c188-c443-4c92-b475-1af20556a667" targetNamespace="http://schemas.microsoft.com/office/2006/metadata/properties" ma:root="true" ma:fieldsID="896bf51283b5ddb01afa53989675dd64" ns2:_="" ns3:_="">
    <xsd:import namespace="455511d0-e89f-4f8b-8ffd-455407d0897c"/>
    <xsd:import namespace="e6e9c188-c443-4c92-b475-1af20556a6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5511d0-e89f-4f8b-8ffd-455407d089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e9c188-c443-4c92-b475-1af20556a66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A84E8D-BB35-4D0E-BD13-FCC789427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5511d0-e89f-4f8b-8ffd-455407d0897c"/>
    <ds:schemaRef ds:uri="e6e9c188-c443-4c92-b475-1af20556a6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55511d0-e89f-4f8b-8ffd-455407d0897c"/>
    <ds:schemaRef ds:uri="e6e9c188-c443-4c92-b475-1af20556a66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</Template>
  <TotalTime>230</TotalTime>
  <Words>818</Words>
  <Application>Microsoft Office PowerPoint</Application>
  <PresentationFormat>Widescreen</PresentationFormat>
  <Paragraphs>248</Paragraphs>
  <Slides>20</Slides>
  <Notes>7</Notes>
  <HiddenSlides>4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What's new in the Microsoft Bot Framework v4</vt:lpstr>
      <vt:lpstr>Stephan Bisser  Microsoft MVP (AI) https://www.cloudguy.pro  @cloudguy_pro #AskCloudguy Graz, Austria</vt:lpstr>
      <vt:lpstr>Bot Framework by the numbers</vt:lpstr>
      <vt:lpstr>Bot Framework V4</vt:lpstr>
      <vt:lpstr>PowerPoint Presentation</vt:lpstr>
      <vt:lpstr>Bot Framework – Open Source Project</vt:lpstr>
      <vt:lpstr>SDK Extensibility through Middleware</vt:lpstr>
      <vt:lpstr>How to build a bot</vt:lpstr>
      <vt:lpstr>The Lifecycle of your Project</vt:lpstr>
      <vt:lpstr>PowerPoint Presentation</vt:lpstr>
      <vt:lpstr>Bot Framework Emulator V4</vt:lpstr>
      <vt:lpstr>Templates and Solutions</vt:lpstr>
      <vt:lpstr>Templates and Solutions</vt:lpstr>
      <vt:lpstr>Authentication</vt:lpstr>
      <vt:lpstr>PowerPoint Presentation</vt:lpstr>
      <vt:lpstr>yo botbuilder – Yeoman Generator </vt:lpstr>
      <vt:lpstr>Community Driven  Bot Extensions</vt:lpstr>
      <vt:lpstr>Get Started with V4 Today!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Stephan Bisser</dc:creator>
  <cp:keywords>Microsoft Ignite Tour</cp:keywords>
  <dc:description/>
  <cp:lastModifiedBy>Stephan Bisser</cp:lastModifiedBy>
  <cp:revision>2</cp:revision>
  <dcterms:created xsi:type="dcterms:W3CDTF">2018-11-20T09:04:29Z</dcterms:created>
  <dcterms:modified xsi:type="dcterms:W3CDTF">2018-12-06T10:37:05Z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0x010100449828B903F7EC47B80F25C22E347017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